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1" r:id="rId7"/>
    <p:sldId id="264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96946" y="0"/>
            <a:ext cx="10990046" cy="2971801"/>
          </a:xfrm>
        </p:spPr>
        <p:txBody>
          <a:bodyPr>
            <a:normAutofit/>
          </a:bodyPr>
          <a:lstStyle/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971802"/>
            <a:ext cx="11534882" cy="3157602"/>
          </a:xfrm>
        </p:spPr>
        <p:txBody>
          <a:bodyPr>
            <a:normAutofit/>
          </a:bodyPr>
          <a:lstStyle/>
          <a:p>
            <a:pPr lvl="0" algn="ctr">
              <a:buClr>
                <a:prstClr val="white"/>
              </a:buClr>
            </a:pPr>
            <a:r>
              <a:rPr lang="ru-RU" sz="2800" dirty="0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 «Психическая </a:t>
            </a:r>
            <a:r>
              <a:rPr lang="ru-RU" sz="2800" dirty="0" err="1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sz="2800" dirty="0">
                <a:solidFill>
                  <a:srgbClr val="040C2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как основа успешной учебной деятельности»</a:t>
            </a:r>
          </a:p>
          <a:p>
            <a:pPr lvl="0" algn="ctr">
              <a:buClr>
                <a:prstClr val="white"/>
              </a:buClr>
            </a:pPr>
            <a:endParaRPr lang="ru-RU" sz="2800" dirty="0">
              <a:solidFill>
                <a:srgbClr val="040C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prstClr val="white"/>
              </a:buClr>
            </a:pPr>
            <a:endParaRPr lang="ru-RU" sz="1600" dirty="0">
              <a:solidFill>
                <a:srgbClr val="040C2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341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способность управлять своими эмоциями, мыслями и поведением. Она включает в себя осознание своих чувств, умение контролировать импульсы и способность принимать взвешенные решения. </a:t>
            </a:r>
          </a:p>
          <a:p>
            <a:pPr algn="ctr">
              <a:lnSpc>
                <a:spcPct val="200000"/>
              </a:lnSpc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это может проявляться в умении ждать своей очереди, справляться с разочарованием или регулировать уровень активности в зависимости от 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194776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 fontScale="92500" lnSpcReduction="20000"/>
          </a:bodyPr>
          <a:lstStyle/>
          <a:p>
            <a:pPr fontAlgn="ctr"/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 навыки </a:t>
            </a:r>
            <a:r>
              <a:rPr lang="ru-RU" sz="26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важны?</a:t>
            </a:r>
            <a:b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</a:t>
            </a:r>
            <a:r>
              <a:rPr lang="ru-RU" sz="2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большое значение для эмоционального и социального развития детей. Они влияют на:</a:t>
            </a: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Эмоциональное благополучие: Дети, обладающие хорошими навыками </a:t>
            </a:r>
            <a:r>
              <a:rPr lang="ru-RU" sz="2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лучше справляются с тревожностью, страхами и стрессом. Это позволяет им сохранять спокойствие в сложных ситуациях.</a:t>
            </a: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Социализацию: Умение регулировать свои эмоции помогает детям взаимодействовать с ровесниками и взрослыми, избегать конфликтов и строить здоровые отношения.</a:t>
            </a: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Учебный процесс: Дети, которые умеют контролировать свое поведение и внимание, легче справляются с учебными заданиями и лучше воспринимают информацию.</a:t>
            </a:r>
          </a:p>
          <a:p>
            <a:pPr algn="ctr">
              <a:lnSpc>
                <a:spcPct val="200000"/>
              </a:lnSpc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44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и личность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В.И.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Моросановой</a:t>
            </a: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 раскрывается через умение, способности к достижению субъективно поставленных целей.</a:t>
            </a:r>
          </a:p>
          <a:p>
            <a:pPr marL="342900" indent="-342900">
              <a:buFontTx/>
              <a:buChar char="-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Личность подчеркивает индивидуальные способы существования, деятельности и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индивидуальной системы саморегуляции.</a:t>
            </a:r>
          </a:p>
          <a:p>
            <a:pPr marL="342900" indent="-342900">
              <a:buFontTx/>
              <a:buChar char="-"/>
            </a:pPr>
            <a:endParaRPr lang="ru-RU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планирует и программирует достижение цели, 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значимые внешние и внутренние условия, оценивает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 корректирует свою активность для получения субъективно</a:t>
            </a: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приемлемых результатов – это и есть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</a:t>
            </a:r>
          </a:p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САМОРЕГУЛЯЦИИ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B2FCFCB-BBC8-4DD0-B2C5-06F3C2D17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9400" y="2839313"/>
            <a:ext cx="2506785" cy="250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58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саморегуляции: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Принятая субъектом цель деятельности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Субъективная модель значимых условий (условия которые сам субъект считает необходимым для успешного выполнения деятельности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исполнительских действий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субъективных критериев достижения (критериев успешности)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 оценка реальных результатов (оценка относительно принятых субъектом критериев успеха)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коррекции системы саморегулирования (может происходить на любом из звеньев)</a:t>
            </a:r>
          </a:p>
          <a:p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23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fontAlgn="ctr"/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Саморегуляция различна в зависимости от возраста :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3-4 года произвольная и непроизвольная 1 к 7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4-5 лет 1 к 4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5-6 лет 1 к 1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6-7 лет 4 к1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8-20 лет период совершенствования имеющихся навыков и освоение новых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20-40 активное использование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40-60 лет смещение фокуса с активной саморегуляции на пассивную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  <a:t>старше 60 – использование преимущественно пассивных методов</a:t>
            </a:r>
            <a:br>
              <a:rPr lang="ru-RU" sz="2400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9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algn="ctr" fontAlgn="ctr"/>
            <a:r>
              <a:rPr lang="ru-RU" sz="24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УУД – регулятивный компонент; </a:t>
            </a: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познавательный и коммуникативный</a:t>
            </a:r>
          </a:p>
          <a:p>
            <a:pPr fontAlgn="ctr"/>
            <a:endParaRPr lang="ru-RU" sz="2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Регулятивный компонент состоит из трех аспектов:</a:t>
            </a:r>
          </a:p>
          <a:p>
            <a:pPr marL="342900" indent="-342900" fontAlgn="ctr">
              <a:buFontTx/>
              <a:buChar char="-"/>
            </a:pP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способности личности к целеполаганию</a:t>
            </a:r>
          </a:p>
          <a:p>
            <a:pPr marL="342900" indent="-342900" fontAlgn="ctr">
              <a:buFontTx/>
              <a:buChar char="-"/>
            </a:pP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регуляции учебной деятельности</a:t>
            </a:r>
          </a:p>
          <a:p>
            <a:pPr marL="342900" indent="-342900" fontAlgn="ctr">
              <a:buFontTx/>
              <a:buChar char="-"/>
            </a:pPr>
            <a:r>
              <a:rPr lang="ru-RU" sz="2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Саморегуляция эмоциональных и функциональных состояний. </a:t>
            </a:r>
          </a:p>
          <a:p>
            <a:pPr marL="342900" indent="-342900" fontAlgn="ctr">
              <a:buFontTx/>
              <a:buChar char="-"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752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font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формирования навыков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b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Обучение осознанности</a:t>
            </a: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Практики осознанности помогают детям научиться обращать внимание на свои мысли и чувства. Простые упражнения, такие как дыхательные практики или медитация, могут быть полезны. Например, можно предложить ребенку закрыть глаза и сосредоточиться на своем дыхании в течение нескольких минут.</a:t>
            </a:r>
          </a:p>
          <a:p>
            <a:pPr font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Игра в «чувства»</a:t>
            </a: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Создайте игру, в которой ребенок будет описывать свои эмоции и ситуации, которые их вызывают. Это может быть простая игра с карточками, на которых изображены разные эмоции. Обсуждение чувств поможет ребенку лучше понимать себя и развивать эмоциональный интеллект.</a:t>
            </a:r>
          </a:p>
          <a:p>
            <a:pPr font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Установление рутины</a:t>
            </a: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стабильной рутины помогает детям чувствовать себя в безопасности и предсказуемости. Режим дня, включающий время для учебы, игр и отдыха, способствует развитию самодисциплины и ответственности</a:t>
            </a:r>
          </a:p>
          <a:p>
            <a:pPr fontAlgn="ctr"/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6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730" y="237995"/>
            <a:ext cx="11534882" cy="5891409"/>
          </a:xfrm>
        </p:spPr>
        <p:txBody>
          <a:bodyPr>
            <a:normAutofit/>
          </a:bodyPr>
          <a:lstStyle/>
          <a:p>
            <a:pPr font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формирования навыков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b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Моделирование поведения</a:t>
            </a: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учатся через подражание. Показывайте своим детям примеры здорового управления эмоциями: как вы справляетесь со стрессом, как решаете конфликты или как выражаете свои чувства. Обсуждайте свои действия и объясняйте, почему вы поступаете именно так.</a:t>
            </a:r>
          </a:p>
          <a:p>
            <a:pPr fontAlgn="ctr"/>
            <a:r>
              <a:rPr lang="ru-RU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Игры для развития </a:t>
            </a:r>
            <a:r>
              <a:rPr lang="ru-RU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Существуют различные игры, которые помогают развивать навыки </a:t>
            </a:r>
            <a:r>
              <a:rPr lang="ru-RU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игры на внимание , настольные игры или спортивные занятия могут улучшить концентрацию и контроль над собой.</a:t>
            </a:r>
          </a:p>
          <a:p>
            <a:pPr fontAlgn="ctr"/>
            <a:endParaRPr lang="ru-RU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ru-RU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Свой пример и поведение</a:t>
            </a:r>
          </a:p>
          <a:p>
            <a:pPr fontAlgn="ctr"/>
            <a:endParaRPr lang="ru-RU" dirty="0">
              <a:solidFill>
                <a:schemeClr val="bg2">
                  <a:lumMod val="50000"/>
                </a:schemeClr>
              </a:solidFill>
              <a:latin typeface="Source Sans Pro"/>
            </a:endParaRPr>
          </a:p>
          <a:p>
            <a:pPr algn="ctr">
              <a:lnSpc>
                <a:spcPct val="200000"/>
              </a:lnSpc>
            </a:pPr>
            <a:endParaRPr lang="ru-RU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52620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333</TotalTime>
  <Words>615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Bookman Old Style</vt:lpstr>
      <vt:lpstr>Century Gothic</vt:lpstr>
      <vt:lpstr>Source Sans Pro</vt:lpstr>
      <vt:lpstr>Times New Roman</vt:lpstr>
      <vt:lpstr>Wingdings 3</vt:lpstr>
      <vt:lpstr>Сектор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Краткий</dc:title>
  <dc:creator>Наталья Степановна</dc:creator>
  <cp:lastModifiedBy>Алексей Щёколов</cp:lastModifiedBy>
  <cp:revision>22</cp:revision>
  <dcterms:created xsi:type="dcterms:W3CDTF">2024-03-12T03:45:36Z</dcterms:created>
  <dcterms:modified xsi:type="dcterms:W3CDTF">2025-02-25T13:31:00Z</dcterms:modified>
</cp:coreProperties>
</file>