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w\Desktop\Новая папка\abstraktnyiy-shabl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7057"/>
            <a:ext cx="9136586" cy="68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31840" y="260648"/>
            <a:ext cx="5616624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Предложения по привлечению читателей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3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w\Desktop\Новая папка\abstraktnyiy-shabl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7057"/>
            <a:ext cx="9136586" cy="68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04664"/>
            <a:ext cx="7992888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Сегодня при работе с читателем невозможно обойтись без информационно-коммуникативных технологий, которые стремительно вошли в библиотечную деятельность, открыв принципиально новые возможности для </a:t>
            </a:r>
            <a:r>
              <a:rPr lang="ru-RU" sz="2000" b="1" dirty="0" smtClean="0"/>
              <a:t>её </a:t>
            </a:r>
            <a:r>
              <a:rPr lang="ru-RU" sz="2000" b="1" dirty="0"/>
              <a:t>совершенствования. </a:t>
            </a:r>
          </a:p>
        </p:txBody>
      </p:sp>
      <p:pic>
        <p:nvPicPr>
          <p:cNvPr id="2050" name="Picture 2" descr="C:\Users\mew\Desktop\Новая папка\komp_knig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6000" l="5167" r="99000">
                        <a14:foregroundMark x1="82500" y1="39500" x2="82500" y2="3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2420888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1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w\Desktop\Новая папка\abstraktnyiy-shabl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7057"/>
            <a:ext cx="9136586" cy="68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332656"/>
            <a:ext cx="7776864" cy="27363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Для подготовки к сдаче единого государственного экзамена учащиеся часто обращаются к электронным </a:t>
            </a:r>
            <a:r>
              <a:rPr lang="ru-RU" dirty="0" smtClean="0"/>
              <a:t>тренажерам. </a:t>
            </a:r>
            <a:r>
              <a:rPr lang="ru-RU" dirty="0"/>
              <a:t>С этой целью можно организовать специальные обзоры: «Экзамен с мультимедиа «на отлично», на которых демонстрируются электронные учебники, </a:t>
            </a:r>
            <a:r>
              <a:rPr lang="ru-RU" dirty="0" err="1"/>
              <a:t>решебники</a:t>
            </a:r>
            <a:r>
              <a:rPr lang="ru-RU" dirty="0"/>
              <a:t>, энциклопедии, словари, CD-</a:t>
            </a:r>
            <a:r>
              <a:rPr lang="ru-RU" dirty="0" err="1"/>
              <a:t>ROMы</a:t>
            </a:r>
            <a:r>
              <a:rPr lang="ru-RU" dirty="0"/>
              <a:t> для самостоятельного изучения иностранного языка и др., используя возможности Официального информационного портала «Единый государственный экзамен».</a:t>
            </a:r>
          </a:p>
        </p:txBody>
      </p:sp>
      <p:pic>
        <p:nvPicPr>
          <p:cNvPr id="3074" name="Picture 2" descr="C:\Users\mew\Desktop\Новая папка\45844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00" y="3298825"/>
            <a:ext cx="3816693" cy="286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w\Desktop\Новая папка\937368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8824"/>
            <a:ext cx="3830484" cy="286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2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w\Desktop\Новая папка\abstraktnyiy-shabl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7057"/>
            <a:ext cx="9136586" cy="68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260649"/>
            <a:ext cx="7416824" cy="2808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настоящее время мультимедийные ресурсы используются, практически во всех направлениях деятельности и без них не должно, обходится ни одно крупное библиотечное мероприятие. Молодежь охотно откликается на инициативу библиотеки по продвижению новых знаний с использованием информационных технологий, мультимедиа-ресурсов. </a:t>
            </a:r>
            <a:endParaRPr lang="ru-RU" sz="2000" b="1" dirty="0"/>
          </a:p>
        </p:txBody>
      </p:sp>
      <p:pic>
        <p:nvPicPr>
          <p:cNvPr id="4098" name="Picture 2" descr="C:\Users\mew\Desktop\Новая папка\1338874844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735" y="2987948"/>
            <a:ext cx="5207747" cy="38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w\Desktop\Новая папка\nek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61" y="3356992"/>
            <a:ext cx="442296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3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w\Desktop\Новая папка\abstraktnyiy-shabl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7057"/>
            <a:ext cx="9136586" cy="68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7992888" cy="2304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аслуживают </a:t>
            </a:r>
            <a:r>
              <a:rPr lang="ru-RU" dirty="0"/>
              <a:t>внимания театрализованные представления, литературные гостиные с показом электронных презентаций, </a:t>
            </a:r>
            <a:r>
              <a:rPr lang="ru-RU" dirty="0" err="1"/>
              <a:t>флэшмобы</a:t>
            </a:r>
            <a:r>
              <a:rPr lang="ru-RU" dirty="0"/>
              <a:t>, </a:t>
            </a:r>
            <a:r>
              <a:rPr lang="ru-RU" dirty="0" err="1" smtClean="0"/>
              <a:t>буккроссинги</a:t>
            </a:r>
            <a:r>
              <a:rPr lang="ru-RU" dirty="0" smtClean="0"/>
              <a:t>, библиотечные </a:t>
            </a:r>
            <a:r>
              <a:rPr lang="ru-RU" dirty="0" err="1"/>
              <a:t>Non</a:t>
            </a:r>
            <a:r>
              <a:rPr lang="ru-RU" dirty="0"/>
              <a:t> </a:t>
            </a:r>
            <a:r>
              <a:rPr lang="ru-RU" dirty="0" err="1"/>
              <a:t>Stop</a:t>
            </a:r>
            <a:r>
              <a:rPr lang="ru-RU" dirty="0"/>
              <a:t> (интерактивное мероприятие). Методы интерактивности в их деятельности – эффективный способ позиционирования, создания позитивного имиджа библиотеки, а также продвижения ее роли в местном сообществе.</a:t>
            </a:r>
            <a:endParaRPr lang="ru-RU" dirty="0"/>
          </a:p>
        </p:txBody>
      </p:sp>
      <p:pic>
        <p:nvPicPr>
          <p:cNvPr id="5122" name="Picture 2" descr="C:\Users\mew\Desktop\Новая папка\P1060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5" y="3433277"/>
            <a:ext cx="3744416" cy="2806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ew\Desktop\Новая папка\805_960xauto_keep_ratio--10587542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23" y="3433276"/>
            <a:ext cx="3577935" cy="2806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ew\Desktop\Новая папка\konstantinovsk_20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58879"/>
            <a:ext cx="2370469" cy="3555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9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w\Desktop\Новая папка\abstraktnyiy-shabl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7057"/>
            <a:ext cx="9136586" cy="68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39303" y="332656"/>
            <a:ext cx="7272808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Интерактивные, диалоговые, мобильные формы работы: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556792"/>
            <a:ext cx="4824536" cy="4680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1. Семинары-тренинги;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87924" y="2286319"/>
            <a:ext cx="4824536" cy="4680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2. </a:t>
            </a:r>
            <a:r>
              <a:rPr lang="ru-RU" sz="2000" b="1" dirty="0" smtClean="0"/>
              <a:t>Выставки;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642" y="2949100"/>
            <a:ext cx="4824536" cy="4680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3. </a:t>
            </a:r>
            <a:r>
              <a:rPr lang="ru-RU" sz="2000" b="1" dirty="0" smtClean="0"/>
              <a:t>Конкурсы;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6" y="3579117"/>
            <a:ext cx="4824536" cy="4680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4. </a:t>
            </a:r>
            <a:r>
              <a:rPr lang="ru-RU" sz="2000" b="1" dirty="0" smtClean="0"/>
              <a:t>Чествование отличившихся читателей; 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642" y="4330111"/>
            <a:ext cx="4824536" cy="4680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5. Организация современных </a:t>
            </a:r>
            <a:r>
              <a:rPr lang="ru-RU" sz="2000" b="1" dirty="0" smtClean="0"/>
              <a:t>клубов;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25178" y="5094923"/>
            <a:ext cx="4824536" cy="4680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6. Проведение </a:t>
            </a:r>
            <a:r>
              <a:rPr lang="ru-RU" sz="2000" b="1" dirty="0" smtClean="0"/>
              <a:t>акций</a:t>
            </a:r>
            <a:r>
              <a:rPr lang="ru-RU" sz="2000" b="1" dirty="0"/>
              <a:t>;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5855252"/>
            <a:ext cx="8100900" cy="7420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7. Плакаты-растяжки, информационные буклеты, приглашения и афиши.</a:t>
            </a:r>
          </a:p>
        </p:txBody>
      </p:sp>
    </p:spTree>
    <p:extLst>
      <p:ext uri="{BB962C8B-B14F-4D97-AF65-F5344CB8AC3E}">
        <p14:creationId xmlns:p14="http://schemas.microsoft.com/office/powerpoint/2010/main" val="269055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w\Desktop\Новая папка\abstraktnyiy-shabl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7057"/>
            <a:ext cx="9136586" cy="68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260648"/>
            <a:ext cx="720080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/>
              <a:t>Буккроссинг</a:t>
            </a:r>
            <a:r>
              <a:rPr lang="ru-RU" sz="4400" b="1" dirty="0"/>
              <a:t>.</a:t>
            </a:r>
            <a:endParaRPr lang="ru-RU" sz="4400" dirty="0"/>
          </a:p>
        </p:txBody>
      </p:sp>
      <p:pic>
        <p:nvPicPr>
          <p:cNvPr id="6146" name="Picture 2" descr="C:\Users\mew\Desktop\Новая папка\1219_news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07" y="3140968"/>
            <a:ext cx="43640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ew\Desktop\Новая папка\1785679_82441nothumb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7" y="1847364"/>
            <a:ext cx="4824536" cy="35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2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w\Desktop\Новая папка\abstraktnyiy-shabl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7057"/>
            <a:ext cx="9136586" cy="68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7704856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Предложения по выездным мероприятиям. </a:t>
            </a:r>
            <a:endParaRPr lang="ru-RU" sz="2800" dirty="0"/>
          </a:p>
        </p:txBody>
      </p:sp>
      <p:pic>
        <p:nvPicPr>
          <p:cNvPr id="7171" name="Picture 3" descr="C:\Users\mew\Desktop\Новая папка\IMG_1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13287"/>
            <a:ext cx="4608512" cy="30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ew\Desktop\Новая папка\trip1se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4" y="2276872"/>
            <a:ext cx="5104010" cy="284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6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235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mew</dc:creator>
  <cp:lastModifiedBy>mew</cp:lastModifiedBy>
  <cp:revision>7</cp:revision>
  <dcterms:created xsi:type="dcterms:W3CDTF">2016-09-18T03:37:18Z</dcterms:created>
  <dcterms:modified xsi:type="dcterms:W3CDTF">2016-09-18T05:03:24Z</dcterms:modified>
</cp:coreProperties>
</file>