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86324" y="857232"/>
            <a:ext cx="4257676" cy="654032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Иркутского районного муниципального образования «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комбинированного вида»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29190" y="1928802"/>
            <a:ext cx="4038600" cy="47149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Методическое объединение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педагогов-дошкольников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Иркутского района по теме: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«Создание условий для позитивной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социализации детей в дошкольной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организации»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 апреля 2017 г.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волна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86256"/>
            <a:ext cx="2360739" cy="1785950"/>
          </a:xfrm>
          <a:prstGeom prst="rect">
            <a:avLst/>
          </a:prstGeom>
          <a:noFill/>
        </p:spPr>
      </p:pic>
      <p:sp>
        <p:nvSpPr>
          <p:cNvPr id="8" name="Объект 8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4214842" cy="4434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200" dirty="0" smtClean="0">
                <a:latin typeface="Cambria" panose="02040503050406030204" pitchFamily="18" charset="0"/>
              </a:rPr>
              <a:t>Руководитель тьюторской группы : Брянская Елена Ильинична, старший воспитатель МДОУ ИРМО «Уриковский детский сад общеразвивающего вида»</a:t>
            </a:r>
          </a:p>
          <a:p>
            <a:pPr marL="0" indent="0" algn="just">
              <a:buNone/>
            </a:pPr>
            <a:r>
              <a:rPr lang="en-US" sz="1200" dirty="0" smtClean="0">
                <a:latin typeface="Cambria" panose="02040503050406030204" pitchFamily="18" charset="0"/>
              </a:rPr>
              <a:t>E-mail: </a:t>
            </a:r>
            <a:r>
              <a:rPr lang="en-US" sz="1200" dirty="0" smtClean="0">
                <a:solidFill>
                  <a:srgbClr val="00B0F0"/>
                </a:solidFill>
                <a:latin typeface="Cambria" panose="02040503050406030204" pitchFamily="18" charset="0"/>
              </a:rPr>
              <a:t>logo.82@mail.ru</a:t>
            </a:r>
            <a:endParaRPr lang="ru-RU" sz="1200" dirty="0" smtClean="0">
              <a:solidFill>
                <a:srgbClr val="00B0F0"/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Cambria" panose="02040503050406030204" pitchFamily="18" charset="0"/>
              </a:rPr>
              <a:t>Телефон: 89501017409</a:t>
            </a:r>
            <a:endParaRPr lang="en-US" sz="1200" dirty="0" smtClean="0">
              <a:latin typeface="Cambria" panose="02040503050406030204" pitchFamily="18" charset="0"/>
            </a:endParaRPr>
          </a:p>
          <a:p>
            <a:r>
              <a:rPr lang="ru-RU" sz="1200" dirty="0" smtClean="0">
                <a:latin typeface="Cambria" panose="02040503050406030204" pitchFamily="18" charset="0"/>
              </a:rPr>
              <a:t>МДОУ ИРМО «Уриковский детский сад комбинированного вида» ( с филиалами №1, №2, №3)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МДОУ ИРМО «</a:t>
            </a:r>
            <a:r>
              <a:rPr lang="ru-RU" sz="1200" dirty="0" err="1" smtClean="0">
                <a:latin typeface="Cambria" panose="02040503050406030204" pitchFamily="18" charset="0"/>
              </a:rPr>
              <a:t>Ширяевский</a:t>
            </a:r>
            <a:r>
              <a:rPr lang="ru-RU" sz="1200" dirty="0" smtClean="0">
                <a:latin typeface="Cambria" panose="02040503050406030204" pitchFamily="18" charset="0"/>
              </a:rPr>
              <a:t> детский сад»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МДОУ ИРМО «</a:t>
            </a:r>
            <a:r>
              <a:rPr lang="ru-RU" sz="1200" dirty="0" err="1" smtClean="0">
                <a:latin typeface="Cambria" panose="02040503050406030204" pitchFamily="18" charset="0"/>
              </a:rPr>
              <a:t>Усть-Кудинский</a:t>
            </a:r>
            <a:r>
              <a:rPr lang="ru-RU" sz="1200" dirty="0" smtClean="0">
                <a:latin typeface="Cambria" panose="02040503050406030204" pitchFamily="18" charset="0"/>
              </a:rPr>
              <a:t> детский сад»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МДОУ ИРМО «Гороховский детский сад»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МДОУ ИРМО «</a:t>
            </a:r>
            <a:r>
              <a:rPr lang="ru-RU" sz="1200" dirty="0" err="1" smtClean="0">
                <a:latin typeface="Cambria" panose="02040503050406030204" pitchFamily="18" charset="0"/>
              </a:rPr>
              <a:t>Еловский</a:t>
            </a:r>
            <a:r>
              <a:rPr lang="ru-RU" sz="1200" dirty="0" smtClean="0">
                <a:latin typeface="Cambria" panose="02040503050406030204" pitchFamily="18" charset="0"/>
              </a:rPr>
              <a:t> детский сад»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МО У ИРМО «</a:t>
            </a:r>
            <a:r>
              <a:rPr lang="ru-RU" sz="1200" dirty="0" err="1" smtClean="0">
                <a:latin typeface="Cambria" panose="02040503050406030204" pitchFamily="18" charset="0"/>
              </a:rPr>
              <a:t>Лыловская</a:t>
            </a:r>
            <a:r>
              <a:rPr lang="ru-RU" sz="1200" dirty="0" smtClean="0">
                <a:latin typeface="Cambria" panose="02040503050406030204" pitchFamily="18" charset="0"/>
              </a:rPr>
              <a:t> начальная </a:t>
            </a:r>
            <a:r>
              <a:rPr lang="ru-RU" sz="1200" dirty="0" err="1" smtClean="0">
                <a:latin typeface="Cambria" panose="02040503050406030204" pitchFamily="18" charset="0"/>
              </a:rPr>
              <a:t>школа-детский</a:t>
            </a:r>
            <a:r>
              <a:rPr lang="ru-RU" sz="1200" dirty="0" smtClean="0">
                <a:latin typeface="Cambria" panose="02040503050406030204" pitchFamily="18" charset="0"/>
              </a:rPr>
              <a:t> сад»</a:t>
            </a:r>
          </a:p>
          <a:p>
            <a:r>
              <a:rPr lang="ru-RU" sz="1200" dirty="0" smtClean="0">
                <a:latin typeface="Cambria" panose="02040503050406030204" pitchFamily="18" charset="0"/>
              </a:rPr>
              <a:t>МОУ ИРМО «</a:t>
            </a:r>
            <a:r>
              <a:rPr lang="ru-RU" sz="1200" dirty="0" err="1" smtClean="0">
                <a:latin typeface="Cambria" panose="02040503050406030204" pitchFamily="18" charset="0"/>
              </a:rPr>
              <a:t>Малоеланская</a:t>
            </a:r>
            <a:r>
              <a:rPr lang="ru-RU" sz="1200" dirty="0" smtClean="0">
                <a:latin typeface="Cambria" panose="02040503050406030204" pitchFamily="18" charset="0"/>
              </a:rPr>
              <a:t> начальная </a:t>
            </a:r>
            <a:r>
              <a:rPr lang="ru-RU" sz="1200" dirty="0" err="1" smtClean="0">
                <a:latin typeface="Cambria" panose="02040503050406030204" pitchFamily="18" charset="0"/>
              </a:rPr>
              <a:t>школа-детский</a:t>
            </a:r>
            <a:r>
              <a:rPr lang="ru-RU" sz="1200" dirty="0" smtClean="0">
                <a:latin typeface="Cambria" panose="02040503050406030204" pitchFamily="18" charset="0"/>
              </a:rPr>
              <a:t> сад»</a:t>
            </a:r>
          </a:p>
          <a:p>
            <a:endParaRPr lang="ru-RU" sz="1200" dirty="0" smtClean="0">
              <a:latin typeface="Cambria" panose="02040503050406030204" pitchFamily="18" charset="0"/>
            </a:endParaRPr>
          </a:p>
          <a:p>
            <a:pPr>
              <a:buNone/>
            </a:pPr>
            <a:endParaRPr lang="ru-RU" sz="1200" dirty="0"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786322"/>
            <a:ext cx="47982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Не впереди, а рядом!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00108"/>
            <a:ext cx="4110038" cy="4434840"/>
          </a:xfrm>
        </p:spPr>
        <p:txBody>
          <a:bodyPr>
            <a:noAutofit/>
          </a:bodyPr>
          <a:lstStyle/>
          <a:p>
            <a:pPr lvl="0" algn="just"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11.30.-13.30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Представление опыта работы участников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группы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Брянская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Елена  Ильинична,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старший воспитатель МДОУ ИРМО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детский сад комбинированного вида». Мастер-класс: «Социальная акция в ДОУ, как средство позитивной социализации детей дошкольного возраста».</a:t>
            </a:r>
          </a:p>
          <a:p>
            <a:pPr lvl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Мартынова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Давлатшоевна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 филиал №3  МДОУ ИРМО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детский сад комбинированного вида». Презентация социальной акции с детьми старшего дошкольного возраста «Стань заметней в темноте».</a:t>
            </a:r>
          </a:p>
          <a:p>
            <a:pPr lvl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Васильева Лариса Валерьевна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старший воспитатель МДОУ ИРМО «Марковский детский сад комбинированного вида». Опыт работы: Этнокультурная акция «Радуга дружбы».</a:t>
            </a:r>
          </a:p>
          <a:p>
            <a:pPr lvl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Хатова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Елена Борисовна,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педагог-психолог МДОУ ИРМО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детский сад комбинированного вида», Опыт работы: «Родительский открытый университет – областной проект  по вовлечению родителей в образовательный процесс ДОО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Николяк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Елена Павловна,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старший воспитатель  МДОУ ИРМО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Ширяевский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детский сад»,  «Современные игрушки: проблема выбора».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1000108"/>
            <a:ext cx="4001628" cy="348419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8.30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- 9.00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Регистрация участников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9.00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-9.15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Просмотр ООД во второй младшей группе, воспитатель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Вежневец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Любовь Анатольевна,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филиал №3 МДОУ ИРМО «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детский сад комбинированного вида», тема: «Зубы чистим, полощем рот чище».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9.25.-9.45.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Просмотр ООД в средней группе, воспитатель Полякова Валентина Николаевна МДОУ ИРМО «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Усть-Кудинский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детский сад»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тема: «Опасные предметы в быту».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9.55.-10.25.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Просмотр ООД в подготовительной группе, воспитатель филиала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№1 МДОУ ИРМО «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детский сад комбинированного вида»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Белькевич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Елена Ивановна, тема: «В поисках дружбы».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10.25-10.45.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Кофе-брейк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10.45.-11.15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Анализ просмотренных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занятий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11.15.-11.25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Приветствие участников методического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бъединения педагогами МДОУ ИРМО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Уриковский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детский сад комбинированного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вида»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420</Words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Муниципальное дошкольное образовательное учреждение  Иркутского районного муниципального образования «Уриковский детский сад комбинированного вида»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Иркутского районного муниципального образования «Уриковский детский сад комбинированного вида»</dc:title>
  <dc:creator>1</dc:creator>
  <cp:lastModifiedBy>1</cp:lastModifiedBy>
  <cp:revision>28</cp:revision>
  <dcterms:created xsi:type="dcterms:W3CDTF">2017-04-13T00:44:42Z</dcterms:created>
  <dcterms:modified xsi:type="dcterms:W3CDTF">2017-04-26T00:22:31Z</dcterms:modified>
</cp:coreProperties>
</file>