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5DD56BB-B27D-4D9F-AD1C-18DE974F122D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E3A3750-56FE-4DBB-B453-34462CA639A8}">
      <dgm:prSet phldrT="[Текст]"/>
      <dgm:spPr/>
      <dgm:t>
        <a:bodyPr/>
        <a:lstStyle/>
        <a:p>
          <a:r>
            <a:rPr lang="ru-RU" dirty="0" smtClean="0"/>
            <a:t>1</a:t>
          </a:r>
          <a:endParaRPr lang="ru-RU" dirty="0"/>
        </a:p>
      </dgm:t>
    </dgm:pt>
    <dgm:pt modelId="{789E48D8-177C-42D3-8B1C-92DC1D9249CE}" type="parTrans" cxnId="{857A4CD8-1F81-46D0-BA13-BC5CC1DCF6B2}">
      <dgm:prSet/>
      <dgm:spPr/>
      <dgm:t>
        <a:bodyPr/>
        <a:lstStyle/>
        <a:p>
          <a:endParaRPr lang="ru-RU"/>
        </a:p>
      </dgm:t>
    </dgm:pt>
    <dgm:pt modelId="{38656F6B-F47A-4842-B9FD-6A2374045417}" type="sibTrans" cxnId="{857A4CD8-1F81-46D0-BA13-BC5CC1DCF6B2}">
      <dgm:prSet/>
      <dgm:spPr/>
      <dgm:t>
        <a:bodyPr/>
        <a:lstStyle/>
        <a:p>
          <a:endParaRPr lang="ru-RU"/>
        </a:p>
      </dgm:t>
    </dgm:pt>
    <dgm:pt modelId="{DA2644C9-BBD9-4D08-A365-FE2F5BD6F860}">
      <dgm:prSet phldrT="[Текст]"/>
      <dgm:spPr/>
      <dgm:t>
        <a:bodyPr/>
        <a:lstStyle/>
        <a:p>
          <a:r>
            <a:rPr lang="ru-RU" dirty="0" smtClean="0"/>
            <a:t>Организационно-методическое направление</a:t>
          </a:r>
          <a:endParaRPr lang="ru-RU" dirty="0"/>
        </a:p>
      </dgm:t>
    </dgm:pt>
    <dgm:pt modelId="{902BA67E-8031-4010-8E5C-9F68E400445D}" type="parTrans" cxnId="{6C519C26-A03E-4587-998E-3FB453C87576}">
      <dgm:prSet/>
      <dgm:spPr/>
      <dgm:t>
        <a:bodyPr/>
        <a:lstStyle/>
        <a:p>
          <a:endParaRPr lang="ru-RU"/>
        </a:p>
      </dgm:t>
    </dgm:pt>
    <dgm:pt modelId="{07DB1C18-8B3A-407E-8AC2-46ABB56F5122}" type="sibTrans" cxnId="{6C519C26-A03E-4587-998E-3FB453C87576}">
      <dgm:prSet/>
      <dgm:spPr/>
      <dgm:t>
        <a:bodyPr/>
        <a:lstStyle/>
        <a:p>
          <a:endParaRPr lang="ru-RU"/>
        </a:p>
      </dgm:t>
    </dgm:pt>
    <dgm:pt modelId="{02B089FD-F83C-43C0-BD20-9728DB5B8D84}">
      <dgm:prSet phldrT="[Текст]"/>
      <dgm:spPr/>
      <dgm:t>
        <a:bodyPr/>
        <a:lstStyle/>
        <a:p>
          <a:r>
            <a:rPr lang="ru-RU" dirty="0" smtClean="0"/>
            <a:t>2</a:t>
          </a:r>
          <a:endParaRPr lang="ru-RU" dirty="0"/>
        </a:p>
      </dgm:t>
    </dgm:pt>
    <dgm:pt modelId="{06405750-6F91-4CCD-A83A-76CCFB8D15EB}" type="parTrans" cxnId="{5678A5C7-8016-4FF2-B699-0C947EF8AC6D}">
      <dgm:prSet/>
      <dgm:spPr/>
      <dgm:t>
        <a:bodyPr/>
        <a:lstStyle/>
        <a:p>
          <a:endParaRPr lang="ru-RU"/>
        </a:p>
      </dgm:t>
    </dgm:pt>
    <dgm:pt modelId="{DF9FC3F5-42D7-4E89-B7E9-AA83F50E800F}" type="sibTrans" cxnId="{5678A5C7-8016-4FF2-B699-0C947EF8AC6D}">
      <dgm:prSet/>
      <dgm:spPr/>
      <dgm:t>
        <a:bodyPr/>
        <a:lstStyle/>
        <a:p>
          <a:endParaRPr lang="ru-RU"/>
        </a:p>
      </dgm:t>
    </dgm:pt>
    <dgm:pt modelId="{71A27EF5-ABD6-4EC3-9608-BDFB04B2B2CF}">
      <dgm:prSet phldrT="[Текст]"/>
      <dgm:spPr/>
      <dgm:t>
        <a:bodyPr/>
        <a:lstStyle/>
        <a:p>
          <a:r>
            <a:rPr lang="ru-RU" dirty="0" smtClean="0"/>
            <a:t>Диагностическое направление</a:t>
          </a:r>
          <a:endParaRPr lang="ru-RU" dirty="0"/>
        </a:p>
      </dgm:t>
    </dgm:pt>
    <dgm:pt modelId="{48DD8621-0583-4FB0-92AF-BDC04F745931}" type="parTrans" cxnId="{D020D4E1-E259-42B5-96AC-5B8DA72ADACE}">
      <dgm:prSet/>
      <dgm:spPr/>
      <dgm:t>
        <a:bodyPr/>
        <a:lstStyle/>
        <a:p>
          <a:endParaRPr lang="ru-RU"/>
        </a:p>
      </dgm:t>
    </dgm:pt>
    <dgm:pt modelId="{4CE104C7-FD6C-49A2-96ED-6FA219E611F3}" type="sibTrans" cxnId="{D020D4E1-E259-42B5-96AC-5B8DA72ADACE}">
      <dgm:prSet/>
      <dgm:spPr/>
      <dgm:t>
        <a:bodyPr/>
        <a:lstStyle/>
        <a:p>
          <a:endParaRPr lang="ru-RU"/>
        </a:p>
      </dgm:t>
    </dgm:pt>
    <dgm:pt modelId="{0B06E63D-75A1-4BAD-BFC3-4DD22A955750}">
      <dgm:prSet phldrT="[Текст]"/>
      <dgm:spPr/>
      <dgm:t>
        <a:bodyPr/>
        <a:lstStyle/>
        <a:p>
          <a:r>
            <a:rPr lang="ru-RU" dirty="0" smtClean="0"/>
            <a:t>3</a:t>
          </a:r>
          <a:endParaRPr lang="ru-RU" dirty="0"/>
        </a:p>
      </dgm:t>
    </dgm:pt>
    <dgm:pt modelId="{260B3D8E-7E6C-4A31-8C0D-77F22681C42C}" type="parTrans" cxnId="{56986D6E-9289-420E-8E6F-2D5A808C94B0}">
      <dgm:prSet/>
      <dgm:spPr/>
      <dgm:t>
        <a:bodyPr/>
        <a:lstStyle/>
        <a:p>
          <a:endParaRPr lang="ru-RU"/>
        </a:p>
      </dgm:t>
    </dgm:pt>
    <dgm:pt modelId="{F7A13A6F-6F41-424B-A72F-0B280890B772}" type="sibTrans" cxnId="{56986D6E-9289-420E-8E6F-2D5A808C94B0}">
      <dgm:prSet/>
      <dgm:spPr/>
      <dgm:t>
        <a:bodyPr/>
        <a:lstStyle/>
        <a:p>
          <a:endParaRPr lang="ru-RU"/>
        </a:p>
      </dgm:t>
    </dgm:pt>
    <dgm:pt modelId="{80DFDEFE-4E87-4D3B-A538-BA6D74143C14}">
      <dgm:prSet phldrT="[Текст]"/>
      <dgm:spPr/>
      <dgm:t>
        <a:bodyPr/>
        <a:lstStyle/>
        <a:p>
          <a:r>
            <a:rPr lang="ru-RU" dirty="0" smtClean="0"/>
            <a:t>Коррекционно-развивающее направление</a:t>
          </a:r>
          <a:endParaRPr lang="ru-RU" dirty="0"/>
        </a:p>
      </dgm:t>
    </dgm:pt>
    <dgm:pt modelId="{179B00AE-F3F4-474A-AC1B-A30A6C814015}" type="parTrans" cxnId="{9DD39BA0-54D9-403F-8F21-062D2E668C7D}">
      <dgm:prSet/>
      <dgm:spPr/>
      <dgm:t>
        <a:bodyPr/>
        <a:lstStyle/>
        <a:p>
          <a:endParaRPr lang="ru-RU"/>
        </a:p>
      </dgm:t>
    </dgm:pt>
    <dgm:pt modelId="{D5C08CA1-C90B-4438-AF1A-8B72B50EAC76}" type="sibTrans" cxnId="{9DD39BA0-54D9-403F-8F21-062D2E668C7D}">
      <dgm:prSet/>
      <dgm:spPr/>
      <dgm:t>
        <a:bodyPr/>
        <a:lstStyle/>
        <a:p>
          <a:endParaRPr lang="ru-RU"/>
        </a:p>
      </dgm:t>
    </dgm:pt>
    <dgm:pt modelId="{77BD03ED-84E4-4B57-A1D0-23AF7671D107}">
      <dgm:prSet phldrT="[Текст]"/>
      <dgm:spPr/>
      <dgm:t>
        <a:bodyPr/>
        <a:lstStyle/>
        <a:p>
          <a:r>
            <a:rPr lang="ru-RU" dirty="0" smtClean="0"/>
            <a:t>4</a:t>
          </a:r>
          <a:endParaRPr lang="ru-RU" dirty="0"/>
        </a:p>
      </dgm:t>
    </dgm:pt>
    <dgm:pt modelId="{6E709B87-7F2F-4705-ABC6-CF8594A30571}" type="parTrans" cxnId="{2CB90101-779B-4016-83CE-D95EC1491B83}">
      <dgm:prSet/>
      <dgm:spPr/>
      <dgm:t>
        <a:bodyPr/>
        <a:lstStyle/>
        <a:p>
          <a:endParaRPr lang="ru-RU"/>
        </a:p>
      </dgm:t>
    </dgm:pt>
    <dgm:pt modelId="{8A10C2A9-FF3A-4317-8A07-7B3BA4F61543}" type="sibTrans" cxnId="{2CB90101-779B-4016-83CE-D95EC1491B83}">
      <dgm:prSet/>
      <dgm:spPr/>
      <dgm:t>
        <a:bodyPr/>
        <a:lstStyle/>
        <a:p>
          <a:endParaRPr lang="ru-RU"/>
        </a:p>
      </dgm:t>
    </dgm:pt>
    <dgm:pt modelId="{03FB37C6-7930-4E6D-8DED-EF3BD0A635B6}">
      <dgm:prSet/>
      <dgm:spPr/>
      <dgm:t>
        <a:bodyPr/>
        <a:lstStyle/>
        <a:p>
          <a:r>
            <a:rPr lang="ru-RU" dirty="0" smtClean="0"/>
            <a:t>Консультативно-просветительское и профилактическое направление</a:t>
          </a:r>
          <a:endParaRPr lang="ru-RU" dirty="0"/>
        </a:p>
      </dgm:t>
    </dgm:pt>
    <dgm:pt modelId="{79921AF3-DF03-4D5D-A94A-4EE96FD88A3E}" type="parTrans" cxnId="{1D51C573-10B0-4D3D-8504-EAA3B7FB693C}">
      <dgm:prSet/>
      <dgm:spPr/>
      <dgm:t>
        <a:bodyPr/>
        <a:lstStyle/>
        <a:p>
          <a:endParaRPr lang="ru-RU"/>
        </a:p>
      </dgm:t>
    </dgm:pt>
    <dgm:pt modelId="{892794FF-6B2A-4384-B065-415A67393F65}" type="sibTrans" cxnId="{1D51C573-10B0-4D3D-8504-EAA3B7FB693C}">
      <dgm:prSet/>
      <dgm:spPr/>
      <dgm:t>
        <a:bodyPr/>
        <a:lstStyle/>
        <a:p>
          <a:endParaRPr lang="ru-RU"/>
        </a:p>
      </dgm:t>
    </dgm:pt>
    <dgm:pt modelId="{80707E46-4E27-459D-B687-A3CB9F3B8B62}" type="pres">
      <dgm:prSet presAssocID="{55DD56BB-B27D-4D9F-AD1C-18DE974F122D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4FEC9A0-5043-45A7-BFB2-57D6F9A857CD}" type="pres">
      <dgm:prSet presAssocID="{FE3A3750-56FE-4DBB-B453-34462CA639A8}" presName="composite" presStyleCnt="0"/>
      <dgm:spPr/>
    </dgm:pt>
    <dgm:pt modelId="{168E8276-2157-47BC-8806-4CE7F82A1222}" type="pres">
      <dgm:prSet presAssocID="{FE3A3750-56FE-4DBB-B453-34462CA639A8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97AAFC-498E-4211-A788-8316688BDC90}" type="pres">
      <dgm:prSet presAssocID="{FE3A3750-56FE-4DBB-B453-34462CA639A8}" presName="descendantText" presStyleLbl="align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A2B076-3D43-4105-ABF1-D8D75A582456}" type="pres">
      <dgm:prSet presAssocID="{38656F6B-F47A-4842-B9FD-6A2374045417}" presName="sp" presStyleCnt="0"/>
      <dgm:spPr/>
    </dgm:pt>
    <dgm:pt modelId="{4BFEDEA6-DEB0-48C3-B0B4-7CA1B5BFCDA5}" type="pres">
      <dgm:prSet presAssocID="{02B089FD-F83C-43C0-BD20-9728DB5B8D84}" presName="composite" presStyleCnt="0"/>
      <dgm:spPr/>
    </dgm:pt>
    <dgm:pt modelId="{78585189-62BD-4224-9123-29995FBED514}" type="pres">
      <dgm:prSet presAssocID="{02B089FD-F83C-43C0-BD20-9728DB5B8D84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D36811-1E06-45AB-8F7D-2F73E9DB19FA}" type="pres">
      <dgm:prSet presAssocID="{02B089FD-F83C-43C0-BD20-9728DB5B8D84}" presName="descendantText" presStyleLbl="align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C935490-2A10-457D-8BA9-A0F7559840A2}" type="pres">
      <dgm:prSet presAssocID="{DF9FC3F5-42D7-4E89-B7E9-AA83F50E800F}" presName="sp" presStyleCnt="0"/>
      <dgm:spPr/>
    </dgm:pt>
    <dgm:pt modelId="{05688D6C-EFD2-4EAE-8BE0-1A27EA7E6045}" type="pres">
      <dgm:prSet presAssocID="{0B06E63D-75A1-4BAD-BFC3-4DD22A955750}" presName="composite" presStyleCnt="0"/>
      <dgm:spPr/>
    </dgm:pt>
    <dgm:pt modelId="{D7881E98-73B7-41ED-B815-BC2AA861DE2D}" type="pres">
      <dgm:prSet presAssocID="{0B06E63D-75A1-4BAD-BFC3-4DD22A955750}" presName="parentText" presStyleLbl="align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5CF754-F587-41E4-A592-D901A5EB6DD5}" type="pres">
      <dgm:prSet presAssocID="{0B06E63D-75A1-4BAD-BFC3-4DD22A955750}" presName="descendantText" presStyleLbl="align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530E7C2-8963-479C-AB0F-56E1A9CF1F78}" type="pres">
      <dgm:prSet presAssocID="{F7A13A6F-6F41-424B-A72F-0B280890B772}" presName="sp" presStyleCnt="0"/>
      <dgm:spPr/>
    </dgm:pt>
    <dgm:pt modelId="{4F0E3D99-86A7-4E9B-BC56-E5CD0FEEFF55}" type="pres">
      <dgm:prSet presAssocID="{77BD03ED-84E4-4B57-A1D0-23AF7671D107}" presName="composite" presStyleCnt="0"/>
      <dgm:spPr/>
    </dgm:pt>
    <dgm:pt modelId="{23603B48-3240-4B1E-968D-5D65078E3A56}" type="pres">
      <dgm:prSet presAssocID="{77BD03ED-84E4-4B57-A1D0-23AF7671D107}" presName="parentText" presStyleLbl="align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B94107-8B5A-4B1A-9F07-8A717A4622D6}" type="pres">
      <dgm:prSet presAssocID="{77BD03ED-84E4-4B57-A1D0-23AF7671D107}" presName="descendantText" presStyleLbl="align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CB90101-779B-4016-83CE-D95EC1491B83}" srcId="{55DD56BB-B27D-4D9F-AD1C-18DE974F122D}" destId="{77BD03ED-84E4-4B57-A1D0-23AF7671D107}" srcOrd="3" destOrd="0" parTransId="{6E709B87-7F2F-4705-ABC6-CF8594A30571}" sibTransId="{8A10C2A9-FF3A-4317-8A07-7B3BA4F61543}"/>
    <dgm:cxn modelId="{F8454427-8153-4BA9-8C84-90F616262F9C}" type="presOf" srcId="{DA2644C9-BBD9-4D08-A365-FE2F5BD6F860}" destId="{D497AAFC-498E-4211-A788-8316688BDC90}" srcOrd="0" destOrd="0" presId="urn:microsoft.com/office/officeart/2005/8/layout/chevron2"/>
    <dgm:cxn modelId="{4F0CC44A-16A7-48A6-A73A-20FE7B471DEA}" type="presOf" srcId="{80DFDEFE-4E87-4D3B-A538-BA6D74143C14}" destId="{265CF754-F587-41E4-A592-D901A5EB6DD5}" srcOrd="0" destOrd="0" presId="urn:microsoft.com/office/officeart/2005/8/layout/chevron2"/>
    <dgm:cxn modelId="{6C519C26-A03E-4587-998E-3FB453C87576}" srcId="{FE3A3750-56FE-4DBB-B453-34462CA639A8}" destId="{DA2644C9-BBD9-4D08-A365-FE2F5BD6F860}" srcOrd="0" destOrd="0" parTransId="{902BA67E-8031-4010-8E5C-9F68E400445D}" sibTransId="{07DB1C18-8B3A-407E-8AC2-46ABB56F5122}"/>
    <dgm:cxn modelId="{857A4CD8-1F81-46D0-BA13-BC5CC1DCF6B2}" srcId="{55DD56BB-B27D-4D9F-AD1C-18DE974F122D}" destId="{FE3A3750-56FE-4DBB-B453-34462CA639A8}" srcOrd="0" destOrd="0" parTransId="{789E48D8-177C-42D3-8B1C-92DC1D9249CE}" sibTransId="{38656F6B-F47A-4842-B9FD-6A2374045417}"/>
    <dgm:cxn modelId="{5678A5C7-8016-4FF2-B699-0C947EF8AC6D}" srcId="{55DD56BB-B27D-4D9F-AD1C-18DE974F122D}" destId="{02B089FD-F83C-43C0-BD20-9728DB5B8D84}" srcOrd="1" destOrd="0" parTransId="{06405750-6F91-4CCD-A83A-76CCFB8D15EB}" sibTransId="{DF9FC3F5-42D7-4E89-B7E9-AA83F50E800F}"/>
    <dgm:cxn modelId="{76329B4B-F874-4808-940C-4A076549EEAB}" type="presOf" srcId="{0B06E63D-75A1-4BAD-BFC3-4DD22A955750}" destId="{D7881E98-73B7-41ED-B815-BC2AA861DE2D}" srcOrd="0" destOrd="0" presId="urn:microsoft.com/office/officeart/2005/8/layout/chevron2"/>
    <dgm:cxn modelId="{D74D62C8-36EC-4984-AF5A-88412B2658B4}" type="presOf" srcId="{55DD56BB-B27D-4D9F-AD1C-18DE974F122D}" destId="{80707E46-4E27-459D-B687-A3CB9F3B8B62}" srcOrd="0" destOrd="0" presId="urn:microsoft.com/office/officeart/2005/8/layout/chevron2"/>
    <dgm:cxn modelId="{6DD7CAAA-06D0-442F-B3BC-0B07E463CDB8}" type="presOf" srcId="{77BD03ED-84E4-4B57-A1D0-23AF7671D107}" destId="{23603B48-3240-4B1E-968D-5D65078E3A56}" srcOrd="0" destOrd="0" presId="urn:microsoft.com/office/officeart/2005/8/layout/chevron2"/>
    <dgm:cxn modelId="{7984FC90-A668-4C33-95F7-B435F66E747B}" type="presOf" srcId="{FE3A3750-56FE-4DBB-B453-34462CA639A8}" destId="{168E8276-2157-47BC-8806-4CE7F82A1222}" srcOrd="0" destOrd="0" presId="urn:microsoft.com/office/officeart/2005/8/layout/chevron2"/>
    <dgm:cxn modelId="{9FAA08F5-3C17-4B24-9BA7-5A4749638DA5}" type="presOf" srcId="{02B089FD-F83C-43C0-BD20-9728DB5B8D84}" destId="{78585189-62BD-4224-9123-29995FBED514}" srcOrd="0" destOrd="0" presId="urn:microsoft.com/office/officeart/2005/8/layout/chevron2"/>
    <dgm:cxn modelId="{56986D6E-9289-420E-8E6F-2D5A808C94B0}" srcId="{55DD56BB-B27D-4D9F-AD1C-18DE974F122D}" destId="{0B06E63D-75A1-4BAD-BFC3-4DD22A955750}" srcOrd="2" destOrd="0" parTransId="{260B3D8E-7E6C-4A31-8C0D-77F22681C42C}" sibTransId="{F7A13A6F-6F41-424B-A72F-0B280890B772}"/>
    <dgm:cxn modelId="{D020D4E1-E259-42B5-96AC-5B8DA72ADACE}" srcId="{02B089FD-F83C-43C0-BD20-9728DB5B8D84}" destId="{71A27EF5-ABD6-4EC3-9608-BDFB04B2B2CF}" srcOrd="0" destOrd="0" parTransId="{48DD8621-0583-4FB0-92AF-BDC04F745931}" sibTransId="{4CE104C7-FD6C-49A2-96ED-6FA219E611F3}"/>
    <dgm:cxn modelId="{1D51C573-10B0-4D3D-8504-EAA3B7FB693C}" srcId="{77BD03ED-84E4-4B57-A1D0-23AF7671D107}" destId="{03FB37C6-7930-4E6D-8DED-EF3BD0A635B6}" srcOrd="0" destOrd="0" parTransId="{79921AF3-DF03-4D5D-A94A-4EE96FD88A3E}" sibTransId="{892794FF-6B2A-4384-B065-415A67393F65}"/>
    <dgm:cxn modelId="{6AA6C589-5BDA-4982-A340-AE47F0C330B9}" type="presOf" srcId="{03FB37C6-7930-4E6D-8DED-EF3BD0A635B6}" destId="{18B94107-8B5A-4B1A-9F07-8A717A4622D6}" srcOrd="0" destOrd="0" presId="urn:microsoft.com/office/officeart/2005/8/layout/chevron2"/>
    <dgm:cxn modelId="{9499DF6E-5F21-4613-96F3-CA37997B81A5}" type="presOf" srcId="{71A27EF5-ABD6-4EC3-9608-BDFB04B2B2CF}" destId="{A7D36811-1E06-45AB-8F7D-2F73E9DB19FA}" srcOrd="0" destOrd="0" presId="urn:microsoft.com/office/officeart/2005/8/layout/chevron2"/>
    <dgm:cxn modelId="{9DD39BA0-54D9-403F-8F21-062D2E668C7D}" srcId="{0B06E63D-75A1-4BAD-BFC3-4DD22A955750}" destId="{80DFDEFE-4E87-4D3B-A538-BA6D74143C14}" srcOrd="0" destOrd="0" parTransId="{179B00AE-F3F4-474A-AC1B-A30A6C814015}" sibTransId="{D5C08CA1-C90B-4438-AF1A-8B72B50EAC76}"/>
    <dgm:cxn modelId="{A5DE3777-FF5E-4CBE-AB55-B6686BB79995}" type="presParOf" srcId="{80707E46-4E27-459D-B687-A3CB9F3B8B62}" destId="{74FEC9A0-5043-45A7-BFB2-57D6F9A857CD}" srcOrd="0" destOrd="0" presId="urn:microsoft.com/office/officeart/2005/8/layout/chevron2"/>
    <dgm:cxn modelId="{788FB9ED-B6FE-477E-B987-FC27819B7E2A}" type="presParOf" srcId="{74FEC9A0-5043-45A7-BFB2-57D6F9A857CD}" destId="{168E8276-2157-47BC-8806-4CE7F82A1222}" srcOrd="0" destOrd="0" presId="urn:microsoft.com/office/officeart/2005/8/layout/chevron2"/>
    <dgm:cxn modelId="{BC1C5603-875D-4765-8BE9-77A31F857885}" type="presParOf" srcId="{74FEC9A0-5043-45A7-BFB2-57D6F9A857CD}" destId="{D497AAFC-498E-4211-A788-8316688BDC90}" srcOrd="1" destOrd="0" presId="urn:microsoft.com/office/officeart/2005/8/layout/chevron2"/>
    <dgm:cxn modelId="{8E5E5977-8F17-4B49-A08C-05DC995C75FC}" type="presParOf" srcId="{80707E46-4E27-459D-B687-A3CB9F3B8B62}" destId="{96A2B076-3D43-4105-ABF1-D8D75A582456}" srcOrd="1" destOrd="0" presId="urn:microsoft.com/office/officeart/2005/8/layout/chevron2"/>
    <dgm:cxn modelId="{7EFD414C-7544-42C6-9583-A47B870C00B1}" type="presParOf" srcId="{80707E46-4E27-459D-B687-A3CB9F3B8B62}" destId="{4BFEDEA6-DEB0-48C3-B0B4-7CA1B5BFCDA5}" srcOrd="2" destOrd="0" presId="urn:microsoft.com/office/officeart/2005/8/layout/chevron2"/>
    <dgm:cxn modelId="{1FF0F216-6C47-46CB-AED1-FF24E10882D3}" type="presParOf" srcId="{4BFEDEA6-DEB0-48C3-B0B4-7CA1B5BFCDA5}" destId="{78585189-62BD-4224-9123-29995FBED514}" srcOrd="0" destOrd="0" presId="urn:microsoft.com/office/officeart/2005/8/layout/chevron2"/>
    <dgm:cxn modelId="{32918776-01EE-455E-8BF1-7AB4C7E90F6D}" type="presParOf" srcId="{4BFEDEA6-DEB0-48C3-B0B4-7CA1B5BFCDA5}" destId="{A7D36811-1E06-45AB-8F7D-2F73E9DB19FA}" srcOrd="1" destOrd="0" presId="urn:microsoft.com/office/officeart/2005/8/layout/chevron2"/>
    <dgm:cxn modelId="{E0E7BF8E-E9BC-4C3A-9D81-64D55AE5D243}" type="presParOf" srcId="{80707E46-4E27-459D-B687-A3CB9F3B8B62}" destId="{7C935490-2A10-457D-8BA9-A0F7559840A2}" srcOrd="3" destOrd="0" presId="urn:microsoft.com/office/officeart/2005/8/layout/chevron2"/>
    <dgm:cxn modelId="{A31479C0-3E69-405C-8C04-2EA84017FA24}" type="presParOf" srcId="{80707E46-4E27-459D-B687-A3CB9F3B8B62}" destId="{05688D6C-EFD2-4EAE-8BE0-1A27EA7E6045}" srcOrd="4" destOrd="0" presId="urn:microsoft.com/office/officeart/2005/8/layout/chevron2"/>
    <dgm:cxn modelId="{B48964EE-6ED8-459C-8139-1621DD10D68B}" type="presParOf" srcId="{05688D6C-EFD2-4EAE-8BE0-1A27EA7E6045}" destId="{D7881E98-73B7-41ED-B815-BC2AA861DE2D}" srcOrd="0" destOrd="0" presId="urn:microsoft.com/office/officeart/2005/8/layout/chevron2"/>
    <dgm:cxn modelId="{C4515C80-50FA-4CEB-9F8F-B933BEC2C62F}" type="presParOf" srcId="{05688D6C-EFD2-4EAE-8BE0-1A27EA7E6045}" destId="{265CF754-F587-41E4-A592-D901A5EB6DD5}" srcOrd="1" destOrd="0" presId="urn:microsoft.com/office/officeart/2005/8/layout/chevron2"/>
    <dgm:cxn modelId="{7B63E068-ECEA-448C-B026-B3E8AC26DF09}" type="presParOf" srcId="{80707E46-4E27-459D-B687-A3CB9F3B8B62}" destId="{4530E7C2-8963-479C-AB0F-56E1A9CF1F78}" srcOrd="5" destOrd="0" presId="urn:microsoft.com/office/officeart/2005/8/layout/chevron2"/>
    <dgm:cxn modelId="{9D96A324-8C97-47FE-B41D-4CAEE767932D}" type="presParOf" srcId="{80707E46-4E27-459D-B687-A3CB9F3B8B62}" destId="{4F0E3D99-86A7-4E9B-BC56-E5CD0FEEFF55}" srcOrd="6" destOrd="0" presId="urn:microsoft.com/office/officeart/2005/8/layout/chevron2"/>
    <dgm:cxn modelId="{3F7A1AF9-E5CF-4E06-A893-ABCD2AD28FB5}" type="presParOf" srcId="{4F0E3D99-86A7-4E9B-BC56-E5CD0FEEFF55}" destId="{23603B48-3240-4B1E-968D-5D65078E3A56}" srcOrd="0" destOrd="0" presId="urn:microsoft.com/office/officeart/2005/8/layout/chevron2"/>
    <dgm:cxn modelId="{A5E3642D-0B85-4A1F-947F-D8FAA8964CD5}" type="presParOf" srcId="{4F0E3D99-86A7-4E9B-BC56-E5CD0FEEFF55}" destId="{18B94107-8B5A-4B1A-9F07-8A717A4622D6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87AB802-6BC0-44AD-A04B-B6E0BF59A551}" type="doc">
      <dgm:prSet loTypeId="urn:microsoft.com/office/officeart/2005/8/layout/cycle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A35A0D8-7282-4C4C-AC8B-39A43991BB5D}">
      <dgm:prSet phldrT="[Текст]"/>
      <dgm:spPr/>
      <dgm:t>
        <a:bodyPr/>
        <a:lstStyle/>
        <a:p>
          <a:r>
            <a:rPr lang="ru-RU" dirty="0" smtClean="0"/>
            <a:t>Повышенная впечатлительность (тревожность)</a:t>
          </a:r>
          <a:endParaRPr lang="ru-RU" dirty="0"/>
        </a:p>
      </dgm:t>
    </dgm:pt>
    <dgm:pt modelId="{26C5DE44-BE16-4F7B-BDEB-6D1929154AF9}" type="parTrans" cxnId="{8FEF1610-6C47-4FC5-9D42-90CDC22D9D6B}">
      <dgm:prSet/>
      <dgm:spPr/>
      <dgm:t>
        <a:bodyPr/>
        <a:lstStyle/>
        <a:p>
          <a:endParaRPr lang="ru-RU"/>
        </a:p>
      </dgm:t>
    </dgm:pt>
    <dgm:pt modelId="{34220009-4E6F-4610-9511-6707549B2AFA}" type="sibTrans" cxnId="{8FEF1610-6C47-4FC5-9D42-90CDC22D9D6B}">
      <dgm:prSet/>
      <dgm:spPr/>
      <dgm:t>
        <a:bodyPr/>
        <a:lstStyle/>
        <a:p>
          <a:endParaRPr lang="ru-RU"/>
        </a:p>
      </dgm:t>
    </dgm:pt>
    <dgm:pt modelId="{F8F46B95-5631-4365-B96A-9B96A714A133}">
      <dgm:prSet phldrT="[Текст]"/>
      <dgm:spPr/>
      <dgm:t>
        <a:bodyPr/>
        <a:lstStyle/>
        <a:p>
          <a:r>
            <a:rPr lang="ru-RU" dirty="0" smtClean="0"/>
            <a:t>При неудачах быстро утрачивается интерес, отказ от выполнения задания</a:t>
          </a:r>
          <a:endParaRPr lang="ru-RU" dirty="0"/>
        </a:p>
      </dgm:t>
    </dgm:pt>
    <dgm:pt modelId="{40D0601B-F9FF-4581-918E-7184AA77F71D}" type="parTrans" cxnId="{65B9AD2E-27FD-4E4F-B15A-A614094F7B08}">
      <dgm:prSet/>
      <dgm:spPr/>
      <dgm:t>
        <a:bodyPr/>
        <a:lstStyle/>
        <a:p>
          <a:endParaRPr lang="ru-RU"/>
        </a:p>
      </dgm:t>
    </dgm:pt>
    <dgm:pt modelId="{F5F8AC97-031B-4820-AAA9-86CFDDE59EB7}" type="sibTrans" cxnId="{65B9AD2E-27FD-4E4F-B15A-A614094F7B08}">
      <dgm:prSet/>
      <dgm:spPr/>
      <dgm:t>
        <a:bodyPr/>
        <a:lstStyle/>
        <a:p>
          <a:endParaRPr lang="ru-RU"/>
        </a:p>
      </dgm:t>
    </dgm:pt>
    <dgm:pt modelId="{793EB19C-5DB1-403C-B8D8-3178198D8073}">
      <dgm:prSet phldrT="[Текст]"/>
      <dgm:spPr/>
      <dgm:t>
        <a:bodyPr/>
        <a:lstStyle/>
        <a:p>
          <a:r>
            <a:rPr lang="ru-RU" dirty="0" smtClean="0"/>
            <a:t>Нарушения развития личности</a:t>
          </a:r>
          <a:endParaRPr lang="ru-RU" dirty="0"/>
        </a:p>
      </dgm:t>
    </dgm:pt>
    <dgm:pt modelId="{E146B5E9-5C62-4AB8-B164-9C4C884AF150}" type="parTrans" cxnId="{2D3055DC-D563-45C9-A79E-0785DF8B5622}">
      <dgm:prSet/>
      <dgm:spPr/>
      <dgm:t>
        <a:bodyPr/>
        <a:lstStyle/>
        <a:p>
          <a:endParaRPr lang="ru-RU"/>
        </a:p>
      </dgm:t>
    </dgm:pt>
    <dgm:pt modelId="{0CC8D098-FE4B-46E0-A4F3-CD00186A1839}" type="sibTrans" cxnId="{2D3055DC-D563-45C9-A79E-0785DF8B5622}">
      <dgm:prSet/>
      <dgm:spPr/>
      <dgm:t>
        <a:bodyPr/>
        <a:lstStyle/>
        <a:p>
          <a:endParaRPr lang="ru-RU"/>
        </a:p>
      </dgm:t>
    </dgm:pt>
    <dgm:pt modelId="{F8CC2530-90F1-4C5F-B975-A428E74C2C7D}">
      <dgm:prSet phldrT="[Текст]"/>
      <dgm:spPr/>
      <dgm:t>
        <a:bodyPr/>
        <a:lstStyle/>
        <a:p>
          <a:r>
            <a:rPr lang="ru-RU" dirty="0" smtClean="0"/>
            <a:t>Повышенная возбудимость, беспокойство, склонность к вспышкам раздражительности, упрямству</a:t>
          </a:r>
          <a:endParaRPr lang="ru-RU" dirty="0"/>
        </a:p>
      </dgm:t>
    </dgm:pt>
    <dgm:pt modelId="{A366A252-CA40-4932-ACF7-C1AF9B848297}" type="parTrans" cxnId="{4CD3AE10-D7C9-48D9-9C30-F87AF66CF573}">
      <dgm:prSet/>
      <dgm:spPr/>
      <dgm:t>
        <a:bodyPr/>
        <a:lstStyle/>
        <a:p>
          <a:endParaRPr lang="ru-RU"/>
        </a:p>
      </dgm:t>
    </dgm:pt>
    <dgm:pt modelId="{349D24F2-6056-4297-B4C3-465CDB2BD8A0}" type="sibTrans" cxnId="{4CD3AE10-D7C9-48D9-9C30-F87AF66CF573}">
      <dgm:prSet/>
      <dgm:spPr/>
      <dgm:t>
        <a:bodyPr/>
        <a:lstStyle/>
        <a:p>
          <a:endParaRPr lang="ru-RU"/>
        </a:p>
      </dgm:t>
    </dgm:pt>
    <dgm:pt modelId="{09672B4B-7D9C-4CEB-B0A8-ADC9A8CBC18A}">
      <dgm:prSet phldrT="[Текст]"/>
      <dgm:spPr/>
      <dgm:t>
        <a:bodyPr/>
        <a:lstStyle/>
        <a:p>
          <a:r>
            <a:rPr lang="ru-RU" dirty="0" smtClean="0"/>
            <a:t>Повышенная утомляемость, истощаемость, вялость</a:t>
          </a:r>
          <a:r>
            <a:rPr lang="ru-RU" smtClean="0"/>
            <a:t>, плаксивость</a:t>
          </a:r>
          <a:endParaRPr lang="ru-RU" dirty="0"/>
        </a:p>
      </dgm:t>
    </dgm:pt>
    <dgm:pt modelId="{0CA87CEE-7E47-4034-BF5C-BBD05F77B107}" type="parTrans" cxnId="{A34687F3-9FB7-4ABB-89F7-04EAC28598E5}">
      <dgm:prSet/>
      <dgm:spPr/>
      <dgm:t>
        <a:bodyPr/>
        <a:lstStyle/>
        <a:p>
          <a:endParaRPr lang="ru-RU"/>
        </a:p>
      </dgm:t>
    </dgm:pt>
    <dgm:pt modelId="{3B6FA61D-A323-4DF4-8A6C-C4223D7F2507}" type="sibTrans" cxnId="{A34687F3-9FB7-4ABB-89F7-04EAC28598E5}">
      <dgm:prSet/>
      <dgm:spPr/>
      <dgm:t>
        <a:bodyPr/>
        <a:lstStyle/>
        <a:p>
          <a:endParaRPr lang="ru-RU"/>
        </a:p>
      </dgm:t>
    </dgm:pt>
    <dgm:pt modelId="{8B1E76C2-3BFF-4E0C-9F16-D70D2132A447}">
      <dgm:prSet phldrT="[Текст]"/>
      <dgm:spPr/>
      <dgm:t>
        <a:bodyPr/>
        <a:lstStyle/>
        <a:p>
          <a:r>
            <a:rPr lang="ru-RU" dirty="0" smtClean="0"/>
            <a:t>Ограниченные представления и трудности взаимодействия с окружающим миром</a:t>
          </a:r>
          <a:endParaRPr lang="ru-RU" dirty="0"/>
        </a:p>
      </dgm:t>
    </dgm:pt>
    <dgm:pt modelId="{7CD3EDEA-28E1-44BB-89C5-8A64A479C903}" type="parTrans" cxnId="{19590F41-22E2-4AB1-8770-C063D184602F}">
      <dgm:prSet/>
      <dgm:spPr/>
      <dgm:t>
        <a:bodyPr/>
        <a:lstStyle/>
        <a:p>
          <a:endParaRPr lang="ru-RU"/>
        </a:p>
      </dgm:t>
    </dgm:pt>
    <dgm:pt modelId="{AE1DD8D9-421E-484A-8772-944D935EAF29}" type="sibTrans" cxnId="{19590F41-22E2-4AB1-8770-C063D184602F}">
      <dgm:prSet/>
      <dgm:spPr/>
      <dgm:t>
        <a:bodyPr/>
        <a:lstStyle/>
        <a:p>
          <a:endParaRPr lang="ru-RU"/>
        </a:p>
      </dgm:t>
    </dgm:pt>
    <dgm:pt modelId="{6D4254C3-6AED-40E1-BD23-9DD7E4D27EA0}" type="pres">
      <dgm:prSet presAssocID="{087AB802-6BC0-44AD-A04B-B6E0BF59A551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F3DCE48-0C79-4825-B5A8-3ACA3CBAFA0D}" type="pres">
      <dgm:prSet presAssocID="{087AB802-6BC0-44AD-A04B-B6E0BF59A551}" presName="cycle" presStyleCnt="0"/>
      <dgm:spPr/>
    </dgm:pt>
    <dgm:pt modelId="{9AAD56BC-CE46-47BC-8379-92D788B6453A}" type="pres">
      <dgm:prSet presAssocID="{6A35A0D8-7282-4C4C-AC8B-39A43991BB5D}" presName="nodeFirstNode" presStyleLbl="node1" presStyleIdx="0" presStyleCnt="6" custScaleX="15815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B242F4-9402-4307-93C4-056EA3D2735B}" type="pres">
      <dgm:prSet presAssocID="{34220009-4E6F-4610-9511-6707549B2AFA}" presName="sibTransFirstNode" presStyleLbl="bgShp" presStyleIdx="0" presStyleCnt="1"/>
      <dgm:spPr/>
      <dgm:t>
        <a:bodyPr/>
        <a:lstStyle/>
        <a:p>
          <a:endParaRPr lang="ru-RU"/>
        </a:p>
      </dgm:t>
    </dgm:pt>
    <dgm:pt modelId="{55526EFD-3C4B-4EA3-90B1-1B4B68CAEC37}" type="pres">
      <dgm:prSet presAssocID="{8B1E76C2-3BFF-4E0C-9F16-D70D2132A447}" presName="nodeFollowingNodes" presStyleLbl="node1" presStyleIdx="1" presStyleCnt="6" custScaleX="199934" custRadScaleRad="106975" custRadScaleInc="247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3D6A8B-AD2B-4C09-9A55-81B927AA8859}" type="pres">
      <dgm:prSet presAssocID="{F8F46B95-5631-4365-B96A-9B96A714A133}" presName="nodeFollowingNodes" presStyleLbl="node1" presStyleIdx="2" presStyleCnt="6" custScaleX="164528" custRadScaleRad="114771" custRadScaleInc="-155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D90BF9-3A3A-4067-865F-C2974FDE25D9}" type="pres">
      <dgm:prSet presAssocID="{793EB19C-5DB1-403C-B8D8-3178198D8073}" presName="nodeFollowingNodes" presStyleLbl="node1" presStyleIdx="3" presStyleCnt="6" custRadScaleRad="96446" custRadScaleInc="2478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CCF9E1C-8603-4276-BC0A-B3DF4A104B4D}" type="pres">
      <dgm:prSet presAssocID="{F8CC2530-90F1-4C5F-B975-A428E74C2C7D}" presName="nodeFollowingNodes" presStyleLbl="node1" presStyleIdx="4" presStyleCnt="6" custScaleX="205419" custRadScaleRad="113348" custRadScaleInc="273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1C2888C-A11C-44B2-9B03-8BCC8B8FB281}" type="pres">
      <dgm:prSet presAssocID="{09672B4B-7D9C-4CEB-B0A8-ADC9A8CBC18A}" presName="nodeFollowingNodes" presStyleLbl="node1" presStyleIdx="5" presStyleCnt="6" custScaleX="181389" custRadScaleRad="119145" custRadScaleInc="-205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D0C7721-80E3-40BA-86DA-3465B4DDFADF}" type="presOf" srcId="{793EB19C-5DB1-403C-B8D8-3178198D8073}" destId="{A2D90BF9-3A3A-4067-865F-C2974FDE25D9}" srcOrd="0" destOrd="0" presId="urn:microsoft.com/office/officeart/2005/8/layout/cycle3"/>
    <dgm:cxn modelId="{2D3055DC-D563-45C9-A79E-0785DF8B5622}" srcId="{087AB802-6BC0-44AD-A04B-B6E0BF59A551}" destId="{793EB19C-5DB1-403C-B8D8-3178198D8073}" srcOrd="3" destOrd="0" parTransId="{E146B5E9-5C62-4AB8-B164-9C4C884AF150}" sibTransId="{0CC8D098-FE4B-46E0-A4F3-CD00186A1839}"/>
    <dgm:cxn modelId="{7A5EC1B8-39ED-4FBC-A50F-9DB3B39DDAD1}" type="presOf" srcId="{34220009-4E6F-4610-9511-6707549B2AFA}" destId="{FAB242F4-9402-4307-93C4-056EA3D2735B}" srcOrd="0" destOrd="0" presId="urn:microsoft.com/office/officeart/2005/8/layout/cycle3"/>
    <dgm:cxn modelId="{95F1892C-9B63-4C1A-B525-DE9BED299B43}" type="presOf" srcId="{8B1E76C2-3BFF-4E0C-9F16-D70D2132A447}" destId="{55526EFD-3C4B-4EA3-90B1-1B4B68CAEC37}" srcOrd="0" destOrd="0" presId="urn:microsoft.com/office/officeart/2005/8/layout/cycle3"/>
    <dgm:cxn modelId="{19590F41-22E2-4AB1-8770-C063D184602F}" srcId="{087AB802-6BC0-44AD-A04B-B6E0BF59A551}" destId="{8B1E76C2-3BFF-4E0C-9F16-D70D2132A447}" srcOrd="1" destOrd="0" parTransId="{7CD3EDEA-28E1-44BB-89C5-8A64A479C903}" sibTransId="{AE1DD8D9-421E-484A-8772-944D935EAF29}"/>
    <dgm:cxn modelId="{65B9AD2E-27FD-4E4F-B15A-A614094F7B08}" srcId="{087AB802-6BC0-44AD-A04B-B6E0BF59A551}" destId="{F8F46B95-5631-4365-B96A-9B96A714A133}" srcOrd="2" destOrd="0" parTransId="{40D0601B-F9FF-4581-918E-7184AA77F71D}" sibTransId="{F5F8AC97-031B-4820-AAA9-86CFDDE59EB7}"/>
    <dgm:cxn modelId="{943E25AC-02E0-4B54-9283-FB7F28483EF9}" type="presOf" srcId="{F8F46B95-5631-4365-B96A-9B96A714A133}" destId="{8A3D6A8B-AD2B-4C09-9A55-81B927AA8859}" srcOrd="0" destOrd="0" presId="urn:microsoft.com/office/officeart/2005/8/layout/cycle3"/>
    <dgm:cxn modelId="{A34687F3-9FB7-4ABB-89F7-04EAC28598E5}" srcId="{087AB802-6BC0-44AD-A04B-B6E0BF59A551}" destId="{09672B4B-7D9C-4CEB-B0A8-ADC9A8CBC18A}" srcOrd="5" destOrd="0" parTransId="{0CA87CEE-7E47-4034-BF5C-BBD05F77B107}" sibTransId="{3B6FA61D-A323-4DF4-8A6C-C4223D7F2507}"/>
    <dgm:cxn modelId="{8E92D40E-C5C5-4E49-9F71-4EDE467C2182}" type="presOf" srcId="{09672B4B-7D9C-4CEB-B0A8-ADC9A8CBC18A}" destId="{61C2888C-A11C-44B2-9B03-8BCC8B8FB281}" srcOrd="0" destOrd="0" presId="urn:microsoft.com/office/officeart/2005/8/layout/cycle3"/>
    <dgm:cxn modelId="{E6D61DD5-3832-4A4D-AA5A-B55CD5281418}" type="presOf" srcId="{F8CC2530-90F1-4C5F-B975-A428E74C2C7D}" destId="{FCCF9E1C-8603-4276-BC0A-B3DF4A104B4D}" srcOrd="0" destOrd="0" presId="urn:microsoft.com/office/officeart/2005/8/layout/cycle3"/>
    <dgm:cxn modelId="{432595CB-0242-4779-B76F-0591D1297D3E}" type="presOf" srcId="{087AB802-6BC0-44AD-A04B-B6E0BF59A551}" destId="{6D4254C3-6AED-40E1-BD23-9DD7E4D27EA0}" srcOrd="0" destOrd="0" presId="urn:microsoft.com/office/officeart/2005/8/layout/cycle3"/>
    <dgm:cxn modelId="{4CD3AE10-D7C9-48D9-9C30-F87AF66CF573}" srcId="{087AB802-6BC0-44AD-A04B-B6E0BF59A551}" destId="{F8CC2530-90F1-4C5F-B975-A428E74C2C7D}" srcOrd="4" destOrd="0" parTransId="{A366A252-CA40-4932-ACF7-C1AF9B848297}" sibTransId="{349D24F2-6056-4297-B4C3-465CDB2BD8A0}"/>
    <dgm:cxn modelId="{FA34EA42-138B-4F54-AE8E-9835C07B1E2D}" type="presOf" srcId="{6A35A0D8-7282-4C4C-AC8B-39A43991BB5D}" destId="{9AAD56BC-CE46-47BC-8379-92D788B6453A}" srcOrd="0" destOrd="0" presId="urn:microsoft.com/office/officeart/2005/8/layout/cycle3"/>
    <dgm:cxn modelId="{8FEF1610-6C47-4FC5-9D42-90CDC22D9D6B}" srcId="{087AB802-6BC0-44AD-A04B-B6E0BF59A551}" destId="{6A35A0D8-7282-4C4C-AC8B-39A43991BB5D}" srcOrd="0" destOrd="0" parTransId="{26C5DE44-BE16-4F7B-BDEB-6D1929154AF9}" sibTransId="{34220009-4E6F-4610-9511-6707549B2AFA}"/>
    <dgm:cxn modelId="{82415AA8-12F6-4C5A-AE9F-5F8A8D6F7D43}" type="presParOf" srcId="{6D4254C3-6AED-40E1-BD23-9DD7E4D27EA0}" destId="{6F3DCE48-0C79-4825-B5A8-3ACA3CBAFA0D}" srcOrd="0" destOrd="0" presId="urn:microsoft.com/office/officeart/2005/8/layout/cycle3"/>
    <dgm:cxn modelId="{83E96D64-EB7C-47DF-83C9-0AD92CFE4507}" type="presParOf" srcId="{6F3DCE48-0C79-4825-B5A8-3ACA3CBAFA0D}" destId="{9AAD56BC-CE46-47BC-8379-92D788B6453A}" srcOrd="0" destOrd="0" presId="urn:microsoft.com/office/officeart/2005/8/layout/cycle3"/>
    <dgm:cxn modelId="{2DB54993-1A4C-44F1-A027-6436337FF44D}" type="presParOf" srcId="{6F3DCE48-0C79-4825-B5A8-3ACA3CBAFA0D}" destId="{FAB242F4-9402-4307-93C4-056EA3D2735B}" srcOrd="1" destOrd="0" presId="urn:microsoft.com/office/officeart/2005/8/layout/cycle3"/>
    <dgm:cxn modelId="{5D11E6B2-7AB4-4E49-86F8-6FC8573283D8}" type="presParOf" srcId="{6F3DCE48-0C79-4825-B5A8-3ACA3CBAFA0D}" destId="{55526EFD-3C4B-4EA3-90B1-1B4B68CAEC37}" srcOrd="2" destOrd="0" presId="urn:microsoft.com/office/officeart/2005/8/layout/cycle3"/>
    <dgm:cxn modelId="{B90D6074-EDAD-4C04-9A25-9F7AB9457BA0}" type="presParOf" srcId="{6F3DCE48-0C79-4825-B5A8-3ACA3CBAFA0D}" destId="{8A3D6A8B-AD2B-4C09-9A55-81B927AA8859}" srcOrd="3" destOrd="0" presId="urn:microsoft.com/office/officeart/2005/8/layout/cycle3"/>
    <dgm:cxn modelId="{A686134A-BEBA-47EA-ACA1-0C86413753E2}" type="presParOf" srcId="{6F3DCE48-0C79-4825-B5A8-3ACA3CBAFA0D}" destId="{A2D90BF9-3A3A-4067-865F-C2974FDE25D9}" srcOrd="4" destOrd="0" presId="urn:microsoft.com/office/officeart/2005/8/layout/cycle3"/>
    <dgm:cxn modelId="{E7F31E98-B600-4F37-9D3F-3E2C52454F1E}" type="presParOf" srcId="{6F3DCE48-0C79-4825-B5A8-3ACA3CBAFA0D}" destId="{FCCF9E1C-8603-4276-BC0A-B3DF4A104B4D}" srcOrd="5" destOrd="0" presId="urn:microsoft.com/office/officeart/2005/8/layout/cycle3"/>
    <dgm:cxn modelId="{EA60BA63-284C-4F3E-BB1A-BC9D1604C21F}" type="presParOf" srcId="{6F3DCE48-0C79-4825-B5A8-3ACA3CBAFA0D}" destId="{61C2888C-A11C-44B2-9B03-8BCC8B8FB281}" srcOrd="6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68E8276-2157-47BC-8806-4CE7F82A1222}">
      <dsp:nvSpPr>
        <dsp:cNvPr id="0" name=""/>
        <dsp:cNvSpPr/>
      </dsp:nvSpPr>
      <dsp:spPr>
        <a:xfrm rot="5400000">
          <a:off x="-162334" y="165727"/>
          <a:ext cx="1082229" cy="75756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1</a:t>
          </a:r>
          <a:endParaRPr lang="ru-RU" sz="2100" kern="1200" dirty="0"/>
        </a:p>
      </dsp:txBody>
      <dsp:txXfrm rot="-5400000">
        <a:off x="1" y="382172"/>
        <a:ext cx="757560" cy="324669"/>
      </dsp:txXfrm>
    </dsp:sp>
    <dsp:sp modelId="{D497AAFC-498E-4211-A788-8316688BDC90}">
      <dsp:nvSpPr>
        <dsp:cNvPr id="0" name=""/>
        <dsp:cNvSpPr/>
      </dsp:nvSpPr>
      <dsp:spPr>
        <a:xfrm rot="5400000">
          <a:off x="4141855" y="-3380902"/>
          <a:ext cx="703449" cy="747203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352" tIns="13335" rIns="13335" bIns="13335" numCol="1" spcCol="1270" anchor="ctr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100" kern="1200" dirty="0" smtClean="0"/>
            <a:t>Организационно-методическое направление</a:t>
          </a:r>
          <a:endParaRPr lang="ru-RU" sz="2100" kern="1200" dirty="0"/>
        </a:p>
      </dsp:txBody>
      <dsp:txXfrm rot="-5400000">
        <a:off x="757560" y="37733"/>
        <a:ext cx="7437699" cy="634769"/>
      </dsp:txXfrm>
    </dsp:sp>
    <dsp:sp modelId="{78585189-62BD-4224-9123-29995FBED514}">
      <dsp:nvSpPr>
        <dsp:cNvPr id="0" name=""/>
        <dsp:cNvSpPr/>
      </dsp:nvSpPr>
      <dsp:spPr>
        <a:xfrm rot="5400000">
          <a:off x="-162334" y="1098866"/>
          <a:ext cx="1082229" cy="75756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2</a:t>
          </a:r>
          <a:endParaRPr lang="ru-RU" sz="2100" kern="1200" dirty="0"/>
        </a:p>
      </dsp:txBody>
      <dsp:txXfrm rot="-5400000">
        <a:off x="1" y="1315311"/>
        <a:ext cx="757560" cy="324669"/>
      </dsp:txXfrm>
    </dsp:sp>
    <dsp:sp modelId="{A7D36811-1E06-45AB-8F7D-2F73E9DB19FA}">
      <dsp:nvSpPr>
        <dsp:cNvPr id="0" name=""/>
        <dsp:cNvSpPr/>
      </dsp:nvSpPr>
      <dsp:spPr>
        <a:xfrm rot="5400000">
          <a:off x="4141855" y="-2447763"/>
          <a:ext cx="703449" cy="747203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352" tIns="13335" rIns="13335" bIns="13335" numCol="1" spcCol="1270" anchor="ctr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100" kern="1200" dirty="0" smtClean="0"/>
            <a:t>Диагностическое направление</a:t>
          </a:r>
          <a:endParaRPr lang="ru-RU" sz="2100" kern="1200" dirty="0"/>
        </a:p>
      </dsp:txBody>
      <dsp:txXfrm rot="-5400000">
        <a:off x="757560" y="970872"/>
        <a:ext cx="7437699" cy="634769"/>
      </dsp:txXfrm>
    </dsp:sp>
    <dsp:sp modelId="{D7881E98-73B7-41ED-B815-BC2AA861DE2D}">
      <dsp:nvSpPr>
        <dsp:cNvPr id="0" name=""/>
        <dsp:cNvSpPr/>
      </dsp:nvSpPr>
      <dsp:spPr>
        <a:xfrm rot="5400000">
          <a:off x="-162334" y="2032005"/>
          <a:ext cx="1082229" cy="75756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3</a:t>
          </a:r>
          <a:endParaRPr lang="ru-RU" sz="2100" kern="1200" dirty="0"/>
        </a:p>
      </dsp:txBody>
      <dsp:txXfrm rot="-5400000">
        <a:off x="1" y="2248450"/>
        <a:ext cx="757560" cy="324669"/>
      </dsp:txXfrm>
    </dsp:sp>
    <dsp:sp modelId="{265CF754-F587-41E4-A592-D901A5EB6DD5}">
      <dsp:nvSpPr>
        <dsp:cNvPr id="0" name=""/>
        <dsp:cNvSpPr/>
      </dsp:nvSpPr>
      <dsp:spPr>
        <a:xfrm rot="5400000">
          <a:off x="4141855" y="-1514624"/>
          <a:ext cx="703449" cy="747203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352" tIns="13335" rIns="13335" bIns="13335" numCol="1" spcCol="1270" anchor="ctr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100" kern="1200" dirty="0" smtClean="0"/>
            <a:t>Коррекционно-развивающее направление</a:t>
          </a:r>
          <a:endParaRPr lang="ru-RU" sz="2100" kern="1200" dirty="0"/>
        </a:p>
      </dsp:txBody>
      <dsp:txXfrm rot="-5400000">
        <a:off x="757560" y="1904011"/>
        <a:ext cx="7437699" cy="634769"/>
      </dsp:txXfrm>
    </dsp:sp>
    <dsp:sp modelId="{23603B48-3240-4B1E-968D-5D65078E3A56}">
      <dsp:nvSpPr>
        <dsp:cNvPr id="0" name=""/>
        <dsp:cNvSpPr/>
      </dsp:nvSpPr>
      <dsp:spPr>
        <a:xfrm rot="5400000">
          <a:off x="-162334" y="2965144"/>
          <a:ext cx="1082229" cy="75756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4</a:t>
          </a:r>
          <a:endParaRPr lang="ru-RU" sz="2100" kern="1200" dirty="0"/>
        </a:p>
      </dsp:txBody>
      <dsp:txXfrm rot="-5400000">
        <a:off x="1" y="3181589"/>
        <a:ext cx="757560" cy="324669"/>
      </dsp:txXfrm>
    </dsp:sp>
    <dsp:sp modelId="{18B94107-8B5A-4B1A-9F07-8A717A4622D6}">
      <dsp:nvSpPr>
        <dsp:cNvPr id="0" name=""/>
        <dsp:cNvSpPr/>
      </dsp:nvSpPr>
      <dsp:spPr>
        <a:xfrm rot="5400000">
          <a:off x="4141855" y="-581485"/>
          <a:ext cx="703449" cy="747203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352" tIns="13335" rIns="13335" bIns="13335" numCol="1" spcCol="1270" anchor="ctr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100" kern="1200" dirty="0" smtClean="0"/>
            <a:t>Консультативно-просветительское и профилактическое направление</a:t>
          </a:r>
          <a:endParaRPr lang="ru-RU" sz="2100" kern="1200" dirty="0"/>
        </a:p>
      </dsp:txBody>
      <dsp:txXfrm rot="-5400000">
        <a:off x="757560" y="2837150"/>
        <a:ext cx="7437699" cy="63476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AB242F4-9402-4307-93C4-056EA3D2735B}">
      <dsp:nvSpPr>
        <dsp:cNvPr id="0" name=""/>
        <dsp:cNvSpPr/>
      </dsp:nvSpPr>
      <dsp:spPr>
        <a:xfrm>
          <a:off x="1880875" y="-336710"/>
          <a:ext cx="4514906" cy="4514906"/>
        </a:xfrm>
        <a:prstGeom prst="circularArrow">
          <a:avLst>
            <a:gd name="adj1" fmla="val 5274"/>
            <a:gd name="adj2" fmla="val 312630"/>
            <a:gd name="adj3" fmla="val 13115781"/>
            <a:gd name="adj4" fmla="val 17814000"/>
            <a:gd name="adj5" fmla="val 5477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AAD56BC-CE46-47BC-8379-92D788B6453A}">
      <dsp:nvSpPr>
        <dsp:cNvPr id="0" name=""/>
        <dsp:cNvSpPr/>
      </dsp:nvSpPr>
      <dsp:spPr>
        <a:xfrm>
          <a:off x="2781468" y="2416"/>
          <a:ext cx="2713720" cy="85791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Повышенная впечатлительность (тревожность)</a:t>
          </a:r>
          <a:endParaRPr lang="ru-RU" sz="1500" kern="1200" dirty="0"/>
        </a:p>
      </dsp:txBody>
      <dsp:txXfrm>
        <a:off x="2823348" y="44296"/>
        <a:ext cx="2629960" cy="774159"/>
      </dsp:txXfrm>
    </dsp:sp>
    <dsp:sp modelId="{55526EFD-3C4B-4EA3-90B1-1B4B68CAEC37}">
      <dsp:nvSpPr>
        <dsp:cNvPr id="0" name=""/>
        <dsp:cNvSpPr/>
      </dsp:nvSpPr>
      <dsp:spPr>
        <a:xfrm>
          <a:off x="4294200" y="1252726"/>
          <a:ext cx="3430546" cy="85791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Ограниченные представления и трудности взаимодействия с окружающим миром</a:t>
          </a:r>
          <a:endParaRPr lang="ru-RU" sz="1500" kern="1200" dirty="0"/>
        </a:p>
      </dsp:txBody>
      <dsp:txXfrm>
        <a:off x="4336080" y="1294606"/>
        <a:ext cx="3346786" cy="774159"/>
      </dsp:txXfrm>
    </dsp:sp>
    <dsp:sp modelId="{8A3D6A8B-AD2B-4C09-9A55-81B927AA8859}">
      <dsp:nvSpPr>
        <dsp:cNvPr id="0" name=""/>
        <dsp:cNvSpPr/>
      </dsp:nvSpPr>
      <dsp:spPr>
        <a:xfrm>
          <a:off x="4676141" y="2620881"/>
          <a:ext cx="2823036" cy="85791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При неудачах быстро утрачивается интерес, отказ от выполнения задания</a:t>
          </a:r>
          <a:endParaRPr lang="ru-RU" sz="1500" kern="1200" dirty="0"/>
        </a:p>
      </dsp:txBody>
      <dsp:txXfrm>
        <a:off x="4718021" y="2662761"/>
        <a:ext cx="2739276" cy="774159"/>
      </dsp:txXfrm>
    </dsp:sp>
    <dsp:sp modelId="{A2D90BF9-3A3A-4067-865F-C2974FDE25D9}">
      <dsp:nvSpPr>
        <dsp:cNvPr id="0" name=""/>
        <dsp:cNvSpPr/>
      </dsp:nvSpPr>
      <dsp:spPr>
        <a:xfrm>
          <a:off x="2890663" y="3557000"/>
          <a:ext cx="1715839" cy="85791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Нарушения развития личности</a:t>
          </a:r>
          <a:endParaRPr lang="ru-RU" sz="1500" kern="1200" dirty="0"/>
        </a:p>
      </dsp:txBody>
      <dsp:txXfrm>
        <a:off x="2932543" y="3598880"/>
        <a:ext cx="1632079" cy="774159"/>
      </dsp:txXfrm>
    </dsp:sp>
    <dsp:sp modelId="{FCCF9E1C-8603-4276-BC0A-B3DF4A104B4D}">
      <dsp:nvSpPr>
        <dsp:cNvPr id="0" name=""/>
        <dsp:cNvSpPr/>
      </dsp:nvSpPr>
      <dsp:spPr>
        <a:xfrm>
          <a:off x="379930" y="2404857"/>
          <a:ext cx="3524660" cy="85791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Повышенная возбудимость, беспокойство, склонность к вспышкам раздражительности, упрямству</a:t>
          </a:r>
          <a:endParaRPr lang="ru-RU" sz="1500" kern="1200" dirty="0"/>
        </a:p>
      </dsp:txBody>
      <dsp:txXfrm>
        <a:off x="421810" y="2446737"/>
        <a:ext cx="3440900" cy="774159"/>
      </dsp:txXfrm>
    </dsp:sp>
    <dsp:sp modelId="{61C2888C-A11C-44B2-9B03-8BCC8B8FB281}">
      <dsp:nvSpPr>
        <dsp:cNvPr id="0" name=""/>
        <dsp:cNvSpPr/>
      </dsp:nvSpPr>
      <dsp:spPr>
        <a:xfrm>
          <a:off x="523950" y="1108712"/>
          <a:ext cx="3112344" cy="85791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Повышенная утомляемость, истощаемость, вялость</a:t>
          </a:r>
          <a:r>
            <a:rPr lang="ru-RU" sz="1500" kern="1200" smtClean="0"/>
            <a:t>, плаксивость</a:t>
          </a:r>
          <a:endParaRPr lang="ru-RU" sz="1500" kern="1200" dirty="0"/>
        </a:p>
      </dsp:txBody>
      <dsp:txXfrm>
        <a:off x="565830" y="1150592"/>
        <a:ext cx="3028584" cy="77415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B80EF-4FBC-4852-AAEF-7BB7D07E38AD}" type="datetimeFigureOut">
              <a:rPr lang="ru-RU" smtClean="0"/>
              <a:t>12.05.2022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43D20-49AA-48F6-A4D3-2B31D7EC1C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5734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B80EF-4FBC-4852-AAEF-7BB7D07E38AD}" type="datetimeFigureOut">
              <a:rPr lang="ru-RU" smtClean="0"/>
              <a:t>12.05.2022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43D20-49AA-48F6-A4D3-2B31D7EC1C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57691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B80EF-4FBC-4852-AAEF-7BB7D07E38AD}" type="datetimeFigureOut">
              <a:rPr lang="ru-RU" smtClean="0"/>
              <a:t>12.05.2022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43D20-49AA-48F6-A4D3-2B31D7EC1C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72757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B80EF-4FBC-4852-AAEF-7BB7D07E38AD}" type="datetimeFigureOut">
              <a:rPr lang="ru-RU" smtClean="0"/>
              <a:t>12.05.2022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43D20-49AA-48F6-A4D3-2B31D7EC1C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85131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B80EF-4FBC-4852-AAEF-7BB7D07E38AD}" type="datetimeFigureOut">
              <a:rPr lang="ru-RU" smtClean="0"/>
              <a:t>12.05.2022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43D20-49AA-48F6-A4D3-2B31D7EC1C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94493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B80EF-4FBC-4852-AAEF-7BB7D07E38AD}" type="datetimeFigureOut">
              <a:rPr lang="ru-RU" smtClean="0"/>
              <a:t>12.05.2022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43D20-49AA-48F6-A4D3-2B31D7EC1C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42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B80EF-4FBC-4852-AAEF-7BB7D07E38AD}" type="datetimeFigureOut">
              <a:rPr lang="ru-RU" smtClean="0"/>
              <a:t>12.05.2022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43D20-49AA-48F6-A4D3-2B31D7EC1C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74793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B80EF-4FBC-4852-AAEF-7BB7D07E38AD}" type="datetimeFigureOut">
              <a:rPr lang="ru-RU" smtClean="0"/>
              <a:t>12.05.2022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43D20-49AA-48F6-A4D3-2B31D7EC1C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80762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B80EF-4FBC-4852-AAEF-7BB7D07E38AD}" type="datetimeFigureOut">
              <a:rPr lang="ru-RU" smtClean="0"/>
              <a:t>12.05.2022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43D20-49AA-48F6-A4D3-2B31D7EC1C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34128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B80EF-4FBC-4852-AAEF-7BB7D07E38AD}" type="datetimeFigureOut">
              <a:rPr lang="ru-RU" smtClean="0"/>
              <a:t>12.05.2022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43D20-49AA-48F6-A4D3-2B31D7EC1C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38811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B80EF-4FBC-4852-AAEF-7BB7D07E38AD}" type="datetimeFigureOut">
              <a:rPr lang="ru-RU" smtClean="0"/>
              <a:t>12.05.2022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43D20-49AA-48F6-A4D3-2B31D7EC1C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0790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EB80EF-4FBC-4852-AAEF-7BB7D07E38AD}" type="datetimeFigureOut">
              <a:rPr lang="ru-RU" smtClean="0"/>
              <a:t>12.05.2022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F43D20-49AA-48F6-A4D3-2B31D7EC1C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129841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908720"/>
            <a:ext cx="7772400" cy="1470025"/>
          </a:xfrm>
        </p:spPr>
        <p:txBody>
          <a:bodyPr>
            <a:normAutofit/>
          </a:bodyPr>
          <a:lstStyle/>
          <a:p>
            <a:r>
              <a:rPr lang="ru-RU" dirty="0" smtClean="0"/>
              <a:t>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Муниципальное общеобразовательное учреждение</a:t>
            </a:r>
            <a:br>
              <a:rPr lang="ru-RU" sz="2000" dirty="0" smtClean="0">
                <a:latin typeface="Arial" pitchFamily="34" charset="0"/>
                <a:cs typeface="Arial" pitchFamily="34" charset="0"/>
              </a:rPr>
            </a:br>
            <a:r>
              <a:rPr lang="ru-RU" sz="2000" dirty="0" smtClean="0">
                <a:latin typeface="Arial" pitchFamily="34" charset="0"/>
                <a:cs typeface="Arial" pitchFamily="34" charset="0"/>
              </a:rPr>
              <a:t>Иркутского районного муниципального образования </a:t>
            </a:r>
            <a:br>
              <a:rPr lang="ru-RU" sz="2000" dirty="0" smtClean="0">
                <a:latin typeface="Arial" pitchFamily="34" charset="0"/>
                <a:cs typeface="Arial" pitchFamily="34" charset="0"/>
              </a:rPr>
            </a:br>
            <a:r>
              <a:rPr lang="ru-RU" sz="2000" dirty="0" smtClean="0">
                <a:latin typeface="Arial" pitchFamily="34" charset="0"/>
                <a:cs typeface="Arial" pitchFamily="34" charset="0"/>
              </a:rPr>
              <a:t>&lt;&lt;</a:t>
            </a:r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Хомутовская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средняя общеобразовательная школа №2&gt;&gt;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2996952"/>
            <a:ext cx="8136904" cy="3312368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Работа с детьми ОВЗ (домашнее обучение)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Трудности, как их преодолеть.</a:t>
            </a:r>
          </a:p>
          <a:p>
            <a:endParaRPr lang="ru-RU" dirty="0">
              <a:solidFill>
                <a:schemeClr val="tx1"/>
              </a:solidFill>
            </a:endParaRPr>
          </a:p>
          <a:p>
            <a:endParaRPr lang="ru-RU" dirty="0" smtClean="0">
              <a:solidFill>
                <a:schemeClr val="tx1"/>
              </a:solidFill>
            </a:endParaRPr>
          </a:p>
          <a:p>
            <a:pPr algn="r"/>
            <a:r>
              <a:rPr lang="ru-RU" sz="1800" dirty="0" smtClean="0">
                <a:solidFill>
                  <a:schemeClr val="tx1"/>
                </a:solidFill>
              </a:rPr>
              <a:t>Составитель: педагог-психолог</a:t>
            </a:r>
          </a:p>
          <a:p>
            <a:pPr algn="r"/>
            <a:r>
              <a:rPr lang="ru-RU" sz="1800" dirty="0" err="1" smtClean="0">
                <a:solidFill>
                  <a:schemeClr val="tx1"/>
                </a:solidFill>
              </a:rPr>
              <a:t>Ивчик</a:t>
            </a:r>
            <a:r>
              <a:rPr lang="ru-RU" sz="1800" dirty="0" smtClean="0">
                <a:solidFill>
                  <a:schemeClr val="tx1"/>
                </a:solidFill>
              </a:rPr>
              <a:t> Н.Н.</a:t>
            </a:r>
            <a:endParaRPr lang="ru-RU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37840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Как преодолеть трудности в обучении</a:t>
            </a:r>
            <a:endParaRPr lang="ru-RU" sz="36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507" y="1600200"/>
            <a:ext cx="3385986" cy="4525963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Помогайте ребенку развивать уверенность в своих силах;</a:t>
            </a:r>
          </a:p>
          <a:p>
            <a:r>
              <a:rPr lang="ru-RU" dirty="0" smtClean="0"/>
              <a:t>Систематически общайтесь с ребенком. Это самый важный фактор для успешного старта в школе;</a:t>
            </a:r>
          </a:p>
          <a:p>
            <a:r>
              <a:rPr lang="ru-RU" dirty="0" smtClean="0"/>
              <a:t>Если ребенку нужно запомнить какую-нибудь информацию, то повторите ее с ним несколько раз;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021512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Как преодолеть трудности в обучении</a:t>
            </a:r>
            <a:endParaRPr lang="ru-RU" sz="36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507" y="1600200"/>
            <a:ext cx="3385986" cy="4525963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 smtClean="0"/>
              <a:t>Чередуйте занятия. Непрерывное чтение не должно превышать 8-10 минут, письмо – 4-5 минут. После этого – сменить деятельность. Через 30-40 минут сделать большой перерыв;</a:t>
            </a:r>
          </a:p>
          <a:p>
            <a:r>
              <a:rPr lang="ru-RU" dirty="0" smtClean="0"/>
              <a:t>Не проявляйте </a:t>
            </a:r>
            <a:r>
              <a:rPr lang="ru-RU" dirty="0" err="1" smtClean="0"/>
              <a:t>сверхкритичность</a:t>
            </a:r>
            <a:r>
              <a:rPr lang="ru-RU" dirty="0" smtClean="0"/>
              <a:t> к ребенку. </a:t>
            </a:r>
            <a:r>
              <a:rPr lang="ru-RU" b="1" dirty="0" smtClean="0"/>
              <a:t>Важно, чтобы ребенок не боялся ошибаться</a:t>
            </a:r>
            <a:r>
              <a:rPr lang="ru-RU" dirty="0" smtClean="0"/>
              <a:t>;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599625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Как преодолеть трудности в обучении</a:t>
            </a:r>
            <a:endParaRPr lang="ru-RU" sz="36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507" y="1600200"/>
            <a:ext cx="3385986" cy="4525963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/>
              <a:t>Избегайте чрезмерных требований. Не спрашивайте с ребёнка всё и сразу. Ваши требования должны соответствовать уровню развития его навыков и познавательных способностей;</a:t>
            </a:r>
          </a:p>
          <a:p>
            <a:r>
              <a:rPr lang="ru-RU" dirty="0" smtClean="0"/>
              <a:t>Не думайте за ребенка.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795153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4507" y="1600200"/>
            <a:ext cx="3385986" cy="4525963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507" y="1600200"/>
            <a:ext cx="3385986" cy="4525963"/>
          </a:xfrm>
        </p:spPr>
      </p:pic>
    </p:spTree>
    <p:extLst>
      <p:ext uri="{BB962C8B-B14F-4D97-AF65-F5344CB8AC3E}">
        <p14:creationId xmlns:p14="http://schemas.microsoft.com/office/powerpoint/2010/main" val="35586655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507" y="1600200"/>
            <a:ext cx="3385986" cy="4525963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4507" y="1600200"/>
            <a:ext cx="3385986" cy="4525963"/>
          </a:xfrm>
        </p:spPr>
      </p:pic>
    </p:spTree>
    <p:extLst>
      <p:ext uri="{BB962C8B-B14F-4D97-AF65-F5344CB8AC3E}">
        <p14:creationId xmlns:p14="http://schemas.microsoft.com/office/powerpoint/2010/main" val="29649735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67544" y="2780928"/>
            <a:ext cx="8229600" cy="1143000"/>
          </a:xfrm>
        </p:spPr>
        <p:txBody>
          <a:bodyPr>
            <a:normAutofit/>
          </a:bodyPr>
          <a:lstStyle/>
          <a:p>
            <a:r>
              <a:rPr lang="ru-RU" sz="5400" b="1" dirty="0" smtClean="0"/>
              <a:t>Спасибо за внимание!</a:t>
            </a:r>
            <a:endParaRPr lang="ru-RU" sz="5400" b="1" dirty="0"/>
          </a:p>
        </p:txBody>
      </p:sp>
    </p:spTree>
    <p:extLst>
      <p:ext uri="{BB962C8B-B14F-4D97-AF65-F5344CB8AC3E}">
        <p14:creationId xmlns:p14="http://schemas.microsoft.com/office/powerpoint/2010/main" val="25391097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3600" b="1" dirty="0" smtClean="0"/>
              <a:t>Дети с ограниченными возможностями </a:t>
            </a:r>
            <a:r>
              <a:rPr lang="ru-RU" b="1" dirty="0" smtClean="0"/>
              <a:t>– </a:t>
            </a:r>
            <a:r>
              <a:rPr lang="ru-RU" dirty="0" smtClean="0"/>
              <a:t>это дети, имеющие различные отклонения психического или физического плана, которые обусловливают нарушения общего развития, не позволяющие детям вести полноценную жизнь.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15758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90666"/>
          </a:xfrm>
        </p:spPr>
        <p:txBody>
          <a:bodyPr>
            <a:normAutofit/>
          </a:bodyPr>
          <a:lstStyle/>
          <a:p>
            <a:r>
              <a:rPr lang="ru-RU" sz="6000" dirty="0" smtClean="0"/>
              <a:t>Цели и задачи психолого-</a:t>
            </a:r>
            <a:br>
              <a:rPr lang="ru-RU" sz="6000" dirty="0" smtClean="0"/>
            </a:br>
            <a:r>
              <a:rPr lang="ru-RU" sz="6000" dirty="0" smtClean="0"/>
              <a:t>педагогического сопровождения семьи ребенка с ОВЗ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15259846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764704"/>
            <a:ext cx="8229600" cy="5602634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/>
              <a:t>Целью</a:t>
            </a:r>
            <a:r>
              <a:rPr lang="ru-RU" sz="3600" dirty="0" smtClean="0"/>
              <a:t> </a:t>
            </a:r>
            <a:br>
              <a:rPr lang="ru-RU" sz="3600" dirty="0" smtClean="0"/>
            </a:br>
            <a:r>
              <a:rPr lang="ru-RU" sz="3600" dirty="0" smtClean="0"/>
              <a:t>психолого-педагогического сопровождения  является получение ребенком квалифицированной помощи специалистов, направленной на индивидуальное развитие, для успешной адаптации, реабилитации ребенка в социуме; социально-психологическое содействие семьям, имеющим детей с ограниченными возможностями здоровья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674487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/>
              <a:t>Задачами</a:t>
            </a:r>
            <a:r>
              <a:rPr lang="ru-RU" sz="3600" dirty="0" smtClean="0"/>
              <a:t> психолого-педагогического сопровождения являются:</a:t>
            </a:r>
            <a:endParaRPr lang="ru-RU" sz="3600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67544" y="1916832"/>
            <a:ext cx="8229600" cy="4525963"/>
          </a:xfrm>
        </p:spPr>
        <p:txBody>
          <a:bodyPr>
            <a:normAutofit/>
          </a:bodyPr>
          <a:lstStyle/>
          <a:p>
            <a:r>
              <a:rPr lang="ru-RU" sz="1800" b="1" dirty="0" smtClean="0"/>
              <a:t>Изучение</a:t>
            </a:r>
            <a:r>
              <a:rPr lang="ru-RU" sz="1800" dirty="0" smtClean="0"/>
              <a:t> личности ребенка и его родителей, системы их отношений. Анализ мотивационно-</a:t>
            </a:r>
            <a:r>
              <a:rPr lang="ru-RU" sz="1800" dirty="0" err="1" smtClean="0"/>
              <a:t>потребностной</a:t>
            </a:r>
            <a:r>
              <a:rPr lang="ru-RU" sz="1800" dirty="0" smtClean="0"/>
              <a:t> сферы ребенка и членов его семьи;</a:t>
            </a:r>
          </a:p>
          <a:p>
            <a:r>
              <a:rPr lang="ru-RU" sz="1800" b="1" dirty="0" smtClean="0"/>
              <a:t>Формирование</a:t>
            </a:r>
            <a:r>
              <a:rPr lang="ru-RU" sz="1800" dirty="0" smtClean="0"/>
              <a:t> у детей навыков общения со сверстниками в процессе совместной деятельности. Формирование и стимулирование познавательных процессов у детей;</a:t>
            </a:r>
          </a:p>
          <a:p>
            <a:r>
              <a:rPr lang="ru-RU" sz="1800" b="1" dirty="0" smtClean="0"/>
              <a:t>Развитие</a:t>
            </a:r>
            <a:r>
              <a:rPr lang="ru-RU" sz="1800" dirty="0" smtClean="0"/>
              <a:t> и совершенствование коммуникативных функций, эмоционально-волевой регуляции поведения;</a:t>
            </a:r>
          </a:p>
          <a:p>
            <a:r>
              <a:rPr lang="ru-RU" sz="1800" b="1" dirty="0" smtClean="0"/>
              <a:t>Формирование</a:t>
            </a:r>
            <a:r>
              <a:rPr lang="ru-RU" sz="1800" dirty="0" smtClean="0"/>
              <a:t> адекватных родительских установок на заболевание и социально-психологические проблемы ребенка путем активного привлечения родителей в </a:t>
            </a:r>
            <a:r>
              <a:rPr lang="ru-RU" sz="1800" dirty="0" err="1" smtClean="0"/>
              <a:t>психокоррекционный</a:t>
            </a:r>
            <a:r>
              <a:rPr lang="ru-RU" sz="1800" dirty="0" smtClean="0"/>
              <a:t> процесс;</a:t>
            </a:r>
          </a:p>
          <a:p>
            <a:r>
              <a:rPr lang="ru-RU" sz="1800" b="1" dirty="0" smtClean="0"/>
              <a:t>Развитие</a:t>
            </a:r>
            <a:r>
              <a:rPr lang="ru-RU" sz="1800" dirty="0" smtClean="0"/>
              <a:t> коммуникативных навыков в процессе совместной деятельности детей и взрослых, актуальных форм сотрудничества, взаимодействия с семьей.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39005901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434282"/>
          </a:xfrm>
        </p:spPr>
        <p:txBody>
          <a:bodyPr/>
          <a:lstStyle/>
          <a:p>
            <a:r>
              <a:rPr lang="ru-RU" dirty="0" smtClean="0"/>
              <a:t>Система комплексного сопровождения детей с ОВЗ включает в себя:</a:t>
            </a: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75871189"/>
              </p:ext>
            </p:extLst>
          </p:nvPr>
        </p:nvGraphicFramePr>
        <p:xfrm>
          <a:off x="457200" y="2636912"/>
          <a:ext cx="8229600" cy="38884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128729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Общие проблемы при организации игр для детей с ОВЗ</a:t>
            </a:r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56488113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407602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Трудности младших школьников с ОВЗ: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000" dirty="0" smtClean="0"/>
              <a:t>Трудности привыкания к новому человеку (учителю);</a:t>
            </a:r>
          </a:p>
          <a:p>
            <a:r>
              <a:rPr lang="ru-RU" sz="2000" dirty="0" smtClean="0"/>
              <a:t>Невнимательность, трудности запоминания;</a:t>
            </a:r>
          </a:p>
          <a:p>
            <a:r>
              <a:rPr lang="ru-RU" sz="2000" dirty="0" smtClean="0"/>
              <a:t>Трудности при решении задач;</a:t>
            </a:r>
          </a:p>
          <a:p>
            <a:r>
              <a:rPr lang="ru-RU" sz="2000" dirty="0" smtClean="0"/>
              <a:t>Неусидчивость;</a:t>
            </a:r>
          </a:p>
          <a:p>
            <a:r>
              <a:rPr lang="ru-RU" sz="2000" dirty="0" smtClean="0"/>
              <a:t>Трудности формирования навыков письма и чтения;</a:t>
            </a:r>
          </a:p>
          <a:p>
            <a:r>
              <a:rPr lang="ru-RU" sz="2000" dirty="0" smtClean="0"/>
              <a:t>Трудности привыкания к новому режиму;</a:t>
            </a:r>
          </a:p>
          <a:p>
            <a:r>
              <a:rPr lang="ru-RU" sz="2000" dirty="0" smtClean="0"/>
              <a:t>Нарушение звукопроизношения;</a:t>
            </a:r>
          </a:p>
          <a:p>
            <a:r>
              <a:rPr lang="ru-RU" sz="2000" dirty="0" smtClean="0"/>
              <a:t>Трудности в звуковом анализе и синтезе;</a:t>
            </a:r>
          </a:p>
          <a:p>
            <a:r>
              <a:rPr lang="ru-RU" sz="2000" dirty="0" smtClean="0"/>
              <a:t>Трудности усвоения зрительного образа букв, замены, смешения букв в процессе чтения;</a:t>
            </a:r>
          </a:p>
          <a:p>
            <a:r>
              <a:rPr lang="ru-RU" sz="2000" dirty="0" smtClean="0"/>
              <a:t>Зеркальное написание букв, пропуски или приписывание элементов букв.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481874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Как преодолеть трудности в обучении</a:t>
            </a:r>
            <a:endParaRPr lang="ru-RU" sz="3600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194" y="1600200"/>
            <a:ext cx="3385986" cy="4525963"/>
          </a:xfrm>
        </p:spPr>
      </p:pic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4283968" y="1600200"/>
            <a:ext cx="4402832" cy="4525963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Помните, что ребенок будет обучаться медленнее других детей;</a:t>
            </a:r>
          </a:p>
          <a:p>
            <a:r>
              <a:rPr lang="ru-RU" dirty="0" smtClean="0"/>
              <a:t>Обращайте внимание на любые трудности ребенка и, по мере необходимости, помогайте ему;</a:t>
            </a:r>
          </a:p>
          <a:p>
            <a:r>
              <a:rPr lang="ru-RU" dirty="0" smtClean="0"/>
              <a:t>Будьте сдержанными, спокойными, радуйтесь успехам ребенка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8068301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</TotalTime>
  <Words>468</Words>
  <Application>Microsoft Office PowerPoint</Application>
  <PresentationFormat>Экран (4:3)</PresentationFormat>
  <Paragraphs>58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 Муниципальное общеобразовательное учреждение Иркутского районного муниципального образования  &lt;&lt;Хомутовская средняя общеобразовательная школа №2&gt;&gt;</vt:lpstr>
      <vt:lpstr>Презентация PowerPoint</vt:lpstr>
      <vt:lpstr>Цели и задачи психолого- педагогического сопровождения семьи ребенка с ОВЗ</vt:lpstr>
      <vt:lpstr>Целью  психолого-педагогического сопровождения  является получение ребенком квалифицированной помощи специалистов, направленной на индивидуальное развитие, для успешной адаптации, реабилитации ребенка в социуме; социально-психологическое содействие семьям, имеющим детей с ограниченными возможностями здоровья </vt:lpstr>
      <vt:lpstr>Задачами психолого-педагогического сопровождения являются:</vt:lpstr>
      <vt:lpstr>Система комплексного сопровождения детей с ОВЗ включает в себя:</vt:lpstr>
      <vt:lpstr>Общие проблемы при организации игр для детей с ОВЗ</vt:lpstr>
      <vt:lpstr>Трудности младших школьников с ОВЗ:</vt:lpstr>
      <vt:lpstr>Как преодолеть трудности в обучении</vt:lpstr>
      <vt:lpstr>Как преодолеть трудности в обучении</vt:lpstr>
      <vt:lpstr>Как преодолеть трудности в обучении</vt:lpstr>
      <vt:lpstr>Как преодолеть трудности в обучении</vt:lpstr>
      <vt:lpstr>Презентация PowerPoint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общеобразовательное учреждение Иркутского районного муниципального образования  &lt;&lt; Хомутовская средняя общеобразовательная школа №2&gt;&gt;</dc:title>
  <dc:creator>дима</dc:creator>
  <cp:lastModifiedBy>дима</cp:lastModifiedBy>
  <cp:revision>15</cp:revision>
  <dcterms:created xsi:type="dcterms:W3CDTF">2022-05-11T10:39:27Z</dcterms:created>
  <dcterms:modified xsi:type="dcterms:W3CDTF">2022-05-12T09:36:50Z</dcterms:modified>
</cp:coreProperties>
</file>