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5"/>
  </p:notesMasterIdLst>
  <p:sldIdLst>
    <p:sldId id="256" r:id="rId2"/>
    <p:sldId id="263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40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5D0F39-E578-4EAC-8385-1728E6A8CA9C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D40FE8-883D-42E7-B86D-34C858D968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54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5594" y="1122363"/>
            <a:ext cx="7478974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8745" y="3602038"/>
            <a:ext cx="6599095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2785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5905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8196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5208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194" y="576263"/>
            <a:ext cx="6974006" cy="2852737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194" y="3455988"/>
            <a:ext cx="6974006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3683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4408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6744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0081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9297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9352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0483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unrise" dir="t"/>
            </a:scene3d>
            <a:sp3d extrusionH="57150" contourW="12700" prstMaterial="matte">
              <a:bevelT w="38100" h="38100"/>
              <a:contourClr>
                <a:srgbClr val="5E5C00"/>
              </a:contourClr>
            </a:sp3d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5F458-6A3E-4B0B-AF47-FB9313319433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5299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959200"/>
          </a:solidFill>
          <a:latin typeface="Intro " panose="020000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E483DC-FE5F-40E2-BF98-9004B9D0B7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6871" y="262759"/>
            <a:ext cx="7478974" cy="3037489"/>
          </a:xfrm>
        </p:spPr>
        <p:txBody>
          <a:bodyPr>
            <a:norm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Психолого-педагогическое сопровождение детей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ОВЗ</a:t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из опыта работы МОУ ИРМО «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Оекская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7F93EE9-506F-4E4B-8C27-A2001EA24F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5393" y="3289739"/>
            <a:ext cx="2411196" cy="2420732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ИРМО 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Оекская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Щерба И.В.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6253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418897" y="325821"/>
            <a:ext cx="6495393" cy="202305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сопровождение процесса обучения включает: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0" y="3573016"/>
            <a:ext cx="2267744" cy="216024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диагностику уровня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детей;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339752" y="3573016"/>
            <a:ext cx="2195736" cy="216024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и групповые коррекционно-развивающие занятия психолога с детьми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44008" y="3501008"/>
            <a:ext cx="2195736" cy="223224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консультирова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педагогов, родителей, обучающихся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48264" y="3501008"/>
            <a:ext cx="2195736" cy="223224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просвещение педагогов, родителей, обучающихся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rot="16200000" flipH="1">
            <a:off x="5040052" y="2816932"/>
            <a:ext cx="86409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3131840" y="2780928"/>
            <a:ext cx="93610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1331640" y="2492896"/>
            <a:ext cx="1944216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940152" y="2492896"/>
            <a:ext cx="216024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3059832" y="6093296"/>
            <a:ext cx="3168352" cy="576064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психопрофилактика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1835696" y="5805264"/>
            <a:ext cx="108012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 flipV="1">
            <a:off x="6300192" y="5877272"/>
            <a:ext cx="122413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0800000" flipV="1">
            <a:off x="5436096" y="5805264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851920" y="5805264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D2A1A5-23FA-45E0-B71D-B47C6D00A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158" y="945717"/>
            <a:ext cx="6974006" cy="2852737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1009207260"/>
      </p:ext>
    </p:extLst>
  </p:cSld>
  <p:clrMapOvr>
    <a:masterClrMapping/>
  </p:clrMapOvr>
</p:sld>
</file>

<file path=ppt/theme/theme1.xml><?xml version="1.0" encoding="utf-8"?>
<a:theme xmlns:a="http://schemas.openxmlformats.org/drawingml/2006/main" name="Инклюз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2" id="{39231F43-150B-40CD-BFA5-05F045BB6CFF}" vid="{7F921E56-97E2-4123-BFFD-7D5D027DA4D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Инклюз1</Template>
  <TotalTime>660</TotalTime>
  <Words>54</Words>
  <Application>Microsoft Office PowerPoint</Application>
  <PresentationFormat>Экран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Инклюз1</vt:lpstr>
      <vt:lpstr>Психолого-педагогическое сопровождение детей ОВЗ ( из опыта работы МОУ ИРМО « Оекская СОШ»</vt:lpstr>
      <vt:lpstr>Слайд 2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инклюзив</dc:title>
  <dc:creator>Марина</dc:creator>
  <cp:lastModifiedBy>йцу</cp:lastModifiedBy>
  <cp:revision>81</cp:revision>
  <dcterms:created xsi:type="dcterms:W3CDTF">2019-07-28T09:59:28Z</dcterms:created>
  <dcterms:modified xsi:type="dcterms:W3CDTF">2022-05-11T10:14:28Z</dcterms:modified>
</cp:coreProperties>
</file>