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5" d="100"/>
          <a:sy n="55" d="100"/>
        </p:scale>
        <p:origin x="96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E3B838-ABD8-16D8-7A43-7AA1F4D2BB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Представление опыта работы по ведению документации педагога-психолога в работе с детьми с </a:t>
            </a:r>
            <a:r>
              <a:rPr lang="ru-RU" sz="3600" dirty="0" err="1"/>
              <a:t>овз</a:t>
            </a:r>
            <a:endParaRPr lang="ru-RU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7086CD-AE8B-1E6B-900D-3E8FEEE5BF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Выполнила: Щёколова Н.С.</a:t>
            </a:r>
          </a:p>
          <a:p>
            <a:r>
              <a:rPr lang="ru-RU" dirty="0"/>
              <a:t>Педагог-психолог МОУ ИРМО «</a:t>
            </a:r>
            <a:r>
              <a:rPr lang="ru-RU" dirty="0" err="1"/>
              <a:t>Пивоваровская</a:t>
            </a:r>
            <a:r>
              <a:rPr lang="ru-RU" dirty="0"/>
              <a:t> СОШ»</a:t>
            </a:r>
          </a:p>
        </p:txBody>
      </p:sp>
    </p:spTree>
    <p:extLst>
      <p:ext uri="{BB962C8B-B14F-4D97-AF65-F5344CB8AC3E}">
        <p14:creationId xmlns:p14="http://schemas.microsoft.com/office/powerpoint/2010/main" val="2051943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799454-6776-FB3B-0694-A16BDAB33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Текущая документация педагога-психолога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FD940F-9FDE-6AA7-1292-B22805F97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ru-RU" dirty="0"/>
              <a:t>План работы на год (все категории детей)</a:t>
            </a:r>
          </a:p>
          <a:p>
            <a:pPr marL="457200" indent="-457200">
              <a:buAutoNum type="arabicPeriod"/>
            </a:pPr>
            <a:r>
              <a:rPr lang="ru-RU" dirty="0"/>
              <a:t> Циклограмма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План работы с детьми с ОВЗ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 Журнал учета всех видов работ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 Журнал учета групповых форм работы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 Журнал учета индивидуальных коррекционно-развивающих занятий</a:t>
            </a:r>
          </a:p>
        </p:txBody>
      </p:sp>
    </p:spTree>
    <p:extLst>
      <p:ext uri="{BB962C8B-B14F-4D97-AF65-F5344CB8AC3E}">
        <p14:creationId xmlns:p14="http://schemas.microsoft.com/office/powerpoint/2010/main" val="3936671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441C11-BDC8-76DA-5BED-A5D7B7ED4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документация Психолого-педагогического сопровождения  учащихся с ОВЗ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F84BA0-5265-7DF0-5AFA-AEF1358807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67647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Индивидуальная карточка </a:t>
            </a:r>
          </a:p>
          <a:p>
            <a:r>
              <a:rPr lang="ru-RU" dirty="0"/>
              <a:t> заключение ПМПК</a:t>
            </a:r>
          </a:p>
          <a:p>
            <a:r>
              <a:rPr lang="ru-RU" dirty="0"/>
              <a:t> характеристика</a:t>
            </a:r>
          </a:p>
          <a:p>
            <a:r>
              <a:rPr lang="ru-RU" dirty="0"/>
              <a:t> индивидуальная карта психолого-педагогического сопровождения школьника с ОВЗ</a:t>
            </a:r>
          </a:p>
          <a:p>
            <a:r>
              <a:rPr lang="ru-RU" dirty="0"/>
              <a:t> диагностическая работа</a:t>
            </a:r>
          </a:p>
          <a:p>
            <a:r>
              <a:rPr lang="ru-RU" dirty="0"/>
              <a:t>карта отслеживания динамики обучения и развития ребенка с ОВЗ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66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E5A0F8-AFDF-2DA8-0169-BED64A63A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Документация сопровождения учебного процесса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881512-409E-5DDF-1780-537358719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АООП (по каждой имеющейся категории)</a:t>
            </a:r>
          </a:p>
          <a:p>
            <a:r>
              <a:rPr lang="ru-RU" dirty="0"/>
              <a:t>Рабочая программа</a:t>
            </a:r>
          </a:p>
          <a:p>
            <a:r>
              <a:rPr lang="ru-RU" dirty="0"/>
              <a:t>СИПР</a:t>
            </a:r>
          </a:p>
          <a:p>
            <a:r>
              <a:rPr lang="ru-RU" dirty="0"/>
              <a:t>Коррекционно-развивающие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1941645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BE6FBB-2BA7-7C7C-577A-0EEC13380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Отчетная документация педагога-психолога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4CE501-52B4-DA29-9372-33C130929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Аналитические и информационные справки</a:t>
            </a:r>
          </a:p>
          <a:p>
            <a:r>
              <a:rPr lang="ru-RU" dirty="0"/>
              <a:t>2. Отчет по работе педагога-психолога за четверть</a:t>
            </a:r>
          </a:p>
          <a:p>
            <a:r>
              <a:rPr lang="ru-RU" dirty="0"/>
              <a:t>3. Отчет по работе педагога-психолога с детьми ОВЗ (за полугодие)</a:t>
            </a:r>
          </a:p>
          <a:p>
            <a:r>
              <a:rPr lang="ru-RU" dirty="0"/>
              <a:t>4. Годовой отчет педагога-психолога</a:t>
            </a:r>
          </a:p>
          <a:p>
            <a:r>
              <a:rPr lang="ru-RU" dirty="0"/>
              <a:t>5. Отчет по самообследованию</a:t>
            </a:r>
          </a:p>
          <a:p>
            <a:r>
              <a:rPr lang="ru-RU" dirty="0"/>
              <a:t>6. Проблемно-ориентированный анализ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8706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DC8B1A-B742-906E-5780-BF6441511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6058" y="2264250"/>
            <a:ext cx="8534400" cy="1507067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84522477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121</TotalTime>
  <Words>163</Words>
  <Application>Microsoft Office PowerPoint</Application>
  <PresentationFormat>Широкоэкранный</PresentationFormat>
  <Paragraphs>30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Century Gothic</vt:lpstr>
      <vt:lpstr>Wingdings 3</vt:lpstr>
      <vt:lpstr>Сектор</vt:lpstr>
      <vt:lpstr>Представление опыта работы по ведению документации педагога-психолога в работе с детьми с овз</vt:lpstr>
      <vt:lpstr>Текущая документация педагога-психолога</vt:lpstr>
      <vt:lpstr> документация Психолого-педагогического сопровождения  учащихся с ОВЗ</vt:lpstr>
      <vt:lpstr>Документация сопровождения учебного процесса</vt:lpstr>
      <vt:lpstr>Отчетная документация педагога-психолога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Представление опыта работы по ведению документации педагога-психолога в работе с детьми с овз</dc:title>
  <dc:creator>Наталья Щёколова</dc:creator>
  <cp:lastModifiedBy>Наталья Щёколова</cp:lastModifiedBy>
  <cp:revision>3</cp:revision>
  <dcterms:created xsi:type="dcterms:W3CDTF">2022-05-12T05:18:17Z</dcterms:created>
  <dcterms:modified xsi:type="dcterms:W3CDTF">2022-05-12T07:19:42Z</dcterms:modified>
</cp:coreProperties>
</file>